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5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1"/>
    <p:sldMasterId id="2147483659" r:id="rId2"/>
    <p:sldMasterId id="2147483668" r:id="rId3"/>
    <p:sldMasterId id="2147483677" r:id="rId4"/>
    <p:sldMasterId id="2147483681" r:id="rId5"/>
    <p:sldMasterId id="2147483685" r:id="rId6"/>
  </p:sldMasterIdLst>
  <p:notesMasterIdLst>
    <p:notesMasterId r:id="rId14"/>
  </p:notesMasterIdLst>
  <p:handoutMasterIdLst>
    <p:handoutMasterId r:id="rId15"/>
  </p:handoutMasterIdLst>
  <p:sldIdLst>
    <p:sldId id="825" r:id="rId7"/>
    <p:sldId id="1011" r:id="rId8"/>
    <p:sldId id="976" r:id="rId9"/>
    <p:sldId id="980" r:id="rId10"/>
    <p:sldId id="981" r:id="rId11"/>
    <p:sldId id="978" r:id="rId12"/>
    <p:sldId id="1010" r:id="rId13"/>
  </p:sldIdLst>
  <p:sldSz cx="12190413" cy="6858000"/>
  <p:notesSz cx="6669088" cy="9926638"/>
  <p:defaultTextStyle>
    <a:defPPr>
      <a:defRPr lang="de-DE"/>
    </a:defPPr>
    <a:lvl1pPr algn="l" defTabSz="913130" rtl="0" fontAlgn="base">
      <a:spcBef>
        <a:spcPct val="0"/>
      </a:spcBef>
      <a:spcAft>
        <a:spcPct val="0"/>
      </a:spcAft>
      <a:buFont typeface="Arial" panose="020B0604020202020204" pitchFamily="34" charset="0"/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5930" indent="1905" algn="l" defTabSz="913130" rtl="0" fontAlgn="base">
      <a:spcBef>
        <a:spcPct val="0"/>
      </a:spcBef>
      <a:spcAft>
        <a:spcPct val="0"/>
      </a:spcAft>
      <a:buFont typeface="Arial" panose="020B0604020202020204" pitchFamily="34" charset="0"/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3130" indent="1905" algn="l" defTabSz="913130" rtl="0" fontAlgn="base">
      <a:spcBef>
        <a:spcPct val="0"/>
      </a:spcBef>
      <a:spcAft>
        <a:spcPct val="0"/>
      </a:spcAft>
      <a:buFont typeface="Arial" panose="020B0604020202020204" pitchFamily="34" charset="0"/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0330" indent="1905" algn="l" defTabSz="913130" rtl="0" fontAlgn="base">
      <a:spcBef>
        <a:spcPct val="0"/>
      </a:spcBef>
      <a:spcAft>
        <a:spcPct val="0"/>
      </a:spcAft>
      <a:buFont typeface="Arial" panose="020B0604020202020204" pitchFamily="34" charset="0"/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7530" indent="1905" algn="l" defTabSz="913130" rtl="0" fontAlgn="base">
      <a:spcBef>
        <a:spcPct val="0"/>
      </a:spcBef>
      <a:spcAft>
        <a:spcPct val="0"/>
      </a:spcAft>
      <a:buFont typeface="Arial" panose="020B0604020202020204" pitchFamily="34" charset="0"/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ivzeti razdelek" id="{D5525D1E-C44B-44E6-8FB7-E453DE7C3182}">
          <p14:sldIdLst>
            <p14:sldId id="825"/>
            <p14:sldId id="1011"/>
            <p14:sldId id="976"/>
            <p14:sldId id="980"/>
            <p14:sldId id="981"/>
            <p14:sldId id="978"/>
            <p14:sldId id="1010"/>
          </p14:sldIdLst>
        </p14:section>
        <p14:section name="Razdelek brez naslova" id="{CB5B8204-C00D-402D-AC9B-154CE1DF5E8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066">
          <p15:clr>
            <a:srgbClr val="A4A3A4"/>
          </p15:clr>
        </p15:guide>
        <p15:guide id="2" pos="332">
          <p15:clr>
            <a:srgbClr val="A4A3A4"/>
          </p15:clr>
        </p15:guide>
        <p15:guide id="3" orient="horz" pos="3656">
          <p15:clr>
            <a:srgbClr val="A4A3A4"/>
          </p15:clr>
        </p15:guide>
        <p15:guide id="4" pos="7346">
          <p15:clr>
            <a:srgbClr val="A4A3A4"/>
          </p15:clr>
        </p15:guide>
        <p15:guide id="5" orient="horz">
          <p15:clr>
            <a:srgbClr val="A4A3A4"/>
          </p15:clr>
        </p15:guide>
        <p15:guide id="6">
          <p15:clr>
            <a:srgbClr val="A4A3A4"/>
          </p15:clr>
        </p15:guide>
        <p15:guide id="7" pos="3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F0D"/>
    <a:srgbClr val="D7E4BE"/>
    <a:srgbClr val="9CBC5A"/>
    <a:srgbClr val="506227"/>
    <a:srgbClr val="FFD968"/>
    <a:srgbClr val="FFE699"/>
    <a:srgbClr val="7F611B"/>
    <a:srgbClr val="217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8856" autoAdjust="0"/>
  </p:normalViewPr>
  <p:slideViewPr>
    <p:cSldViewPr snapToGrid="0" snapToObjects="1">
      <p:cViewPr varScale="1">
        <p:scale>
          <a:sx n="72" d="100"/>
          <a:sy n="72" d="100"/>
        </p:scale>
        <p:origin x="576" y="54"/>
      </p:cViewPr>
      <p:guideLst>
        <p:guide orient="horz" pos="1066"/>
        <p:guide pos="332"/>
        <p:guide orient="horz" pos="3656"/>
        <p:guide pos="7346"/>
        <p:guide orient="horz"/>
        <p:guide/>
        <p:guide pos="387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>
              <a:defRPr sz="1200" noProof="1" dirty="0"/>
            </a:lvl1pPr>
          </a:lstStyle>
          <a:p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82F9D72E-CA4E-40D5-8428-DB4FB0E42DF6}" type="datetime1">
              <a:rPr lang="de-DE" altLang="en-US"/>
              <a:t>23.01.2019</a:t>
            </a:fld>
            <a:endParaRPr lang="de-DE" alt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>
              <a:defRPr sz="1200" noProof="1" dirty="0"/>
            </a:lvl1pPr>
          </a:lstStyle>
          <a:p>
            <a:endParaRPr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noProof="1" dirty="0">
                <a:latin typeface="Calibri" panose="020F0502020204030204"/>
                <a:ea typeface="Arial" panose="020B0604020202020204" pitchFamily="34" charset="0"/>
                <a:cs typeface="+mn-ea"/>
              </a:defRPr>
            </a:lvl1pPr>
          </a:lstStyle>
          <a:p>
            <a:fld id="{BA52CB2C-223E-48F3-8356-1889CDA75FB6}" type="slidenum">
              <a:rPr lang="de-DE"/>
              <a:t>‹#›</a:t>
            </a:fld>
            <a:endParaRPr lang="de-DE"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>
              <a:defRPr sz="1200" noProof="1" dirty="0"/>
            </a:lvl1pPr>
          </a:lstStyle>
          <a:p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F8B330BB-5485-4A98-AF93-F876C27D5E6A}" type="datetime1">
              <a:rPr lang="de-DE" altLang="en-US"/>
              <a:t>23.01.2019</a:t>
            </a:fld>
            <a:endParaRPr lang="de-DE" alt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5400" y="744538"/>
            <a:ext cx="66182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>
              <a:defRPr sz="1200" noProof="1" dirty="0"/>
            </a:lvl1pPr>
          </a:lstStyle>
          <a:p>
            <a:endParaRPr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noProof="1" dirty="0">
                <a:latin typeface="Calibri" panose="020F0502020204030204"/>
                <a:ea typeface="Arial" panose="020B0604020202020204" pitchFamily="34" charset="0"/>
                <a:cs typeface="+mn-ea"/>
              </a:defRPr>
            </a:lvl1pPr>
          </a:lstStyle>
          <a:p>
            <a:fld id="{23029BCA-6F19-449A-8B7B-A9CD943D719E}" type="slidenum">
              <a:rPr lang="de-DE"/>
              <a:t>‹#›</a:t>
            </a:fld>
            <a:endParaRPr lang="de-DE"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SimSun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SimSun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SimSun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SimSun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SimSun" panose="02010600030101010101" pitchFamily="2" charset="-122"/>
        <a:cs typeface="+mn-cs"/>
      </a:defRPr>
    </a:lvl5pPr>
    <a:lvl6pPr marL="2285365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93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13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3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 anchor="b"/>
          <a:lstStyle/>
          <a:p>
            <a:pPr algn="r"/>
            <a:fld id="{A8C632D3-846E-46A6-8089-30D3C4B6873C}" type="slidenum">
              <a:rPr altLang="sl-SI" sz="1200" noProof="1"/>
              <a:t>1</a:t>
            </a:fld>
            <a:endParaRPr lang="sl-SI" altLang="sl-SI" sz="1200" noProof="1"/>
          </a:p>
        </p:txBody>
      </p:sp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781425" y="9434513"/>
            <a:ext cx="28876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09" tIns="47409" rIns="94809" bIns="47409" anchor="b"/>
          <a:lstStyle>
            <a:lvl1pPr defTabSz="94615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94615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94615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94615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94615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84730" indent="1905" defTabSz="9461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41930" indent="1905" defTabSz="9461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99130" indent="1905" defTabSz="9461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56330" indent="1905" defTabSz="9461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fld id="{D7999F9B-BDC9-4E29-8EC0-310A29E097B5}" type="slidenum">
              <a:rPr lang="en-US" altLang="sl-SI" sz="1300"/>
              <a:t>1</a:t>
            </a:fld>
            <a:endParaRPr lang="en-US" altLang="sl-SI" sz="13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25400" y="744538"/>
            <a:ext cx="6619875" cy="3724275"/>
          </a:xfrm>
          <a:ln>
            <a:solidFill>
              <a:srgbClr val="000000"/>
            </a:solidFill>
            <a:miter lim="800000"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89000" y="4714875"/>
            <a:ext cx="489108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4809" tIns="47409" rIns="94809" bIns="47409" numCol="1" anchor="t" anchorCtr="0" compatLnSpc="1"/>
          <a:lstStyle/>
          <a:p>
            <a:endParaRPr lang="sl-SI" altLang="sl-SI" noProof="1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18"/>
          <p:cNvGrpSpPr/>
          <p:nvPr userDrawn="1"/>
        </p:nvGrpSpPr>
        <p:grpSpPr bwMode="auto">
          <a:xfrm>
            <a:off x="5095875" y="-363538"/>
            <a:ext cx="7116763" cy="5746751"/>
            <a:chOff x="5096181" y="-364099"/>
            <a:chExt cx="7116058" cy="5747957"/>
          </a:xfrm>
        </p:grpSpPr>
        <p:grpSp>
          <p:nvGrpSpPr>
            <p:cNvPr id="5" name="Gruppieren 14"/>
            <p:cNvGrpSpPr/>
            <p:nvPr userDrawn="1"/>
          </p:nvGrpSpPr>
          <p:grpSpPr bwMode="auto">
            <a:xfrm>
              <a:off x="7412564" y="0"/>
              <a:ext cx="4799675" cy="5383858"/>
              <a:chOff x="7412564" y="0"/>
              <a:chExt cx="4799675" cy="5383858"/>
            </a:xfrm>
          </p:grpSpPr>
          <p:sp>
            <p:nvSpPr>
              <p:cNvPr id="30" name="Flussdiagramm: Daten 6"/>
              <p:cNvSpPr/>
              <p:nvPr/>
            </p:nvSpPr>
            <p:spPr>
              <a:xfrm rot="18300000" flipV="1">
                <a:off x="11138307" y="4789303"/>
                <a:ext cx="612904" cy="576206"/>
              </a:xfrm>
              <a:custGeom>
                <a:avLst/>
                <a:gdLst/>
                <a:ahLst/>
                <a:cxnLst/>
                <a:rect l="l" t="t" r="r" b="b"/>
                <a:pathLst>
                  <a:path w="668945" h="629378">
                    <a:moveTo>
                      <a:pt x="220252" y="314599"/>
                    </a:moveTo>
                    <a:lnTo>
                      <a:pt x="0" y="629286"/>
                    </a:lnTo>
                    <a:lnTo>
                      <a:pt x="33" y="629378"/>
                    </a:lnTo>
                    <a:lnTo>
                      <a:pt x="668945" y="628777"/>
                    </a:lnTo>
                    <a:lnTo>
                      <a:pt x="440728" y="0"/>
                    </a:lnTo>
                    <a:lnTo>
                      <a:pt x="440630" y="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31" name="Rechteck 64"/>
              <p:cNvSpPr/>
              <p:nvPr/>
            </p:nvSpPr>
            <p:spPr>
              <a:xfrm>
                <a:off x="7412115" y="-485"/>
                <a:ext cx="4323921" cy="5163634"/>
              </a:xfrm>
              <a:custGeom>
                <a:avLst/>
                <a:gdLst/>
                <a:ahLst/>
                <a:cxnLst/>
                <a:rect l="l" t="t" r="r" b="b"/>
                <a:pathLst>
                  <a:path w="4323966" h="5163263">
                    <a:moveTo>
                      <a:pt x="3620052" y="5163123"/>
                    </a:moveTo>
                    <a:lnTo>
                      <a:pt x="3971956" y="5163193"/>
                    </a:lnTo>
                    <a:lnTo>
                      <a:pt x="3620150" y="5163263"/>
                    </a:lnTo>
                    <a:close/>
                    <a:moveTo>
                      <a:pt x="4323914" y="5163049"/>
                    </a:moveTo>
                    <a:lnTo>
                      <a:pt x="4323966" y="5163124"/>
                    </a:lnTo>
                    <a:lnTo>
                      <a:pt x="4323863" y="5163123"/>
                    </a:lnTo>
                    <a:close/>
                    <a:moveTo>
                      <a:pt x="0" y="0"/>
                    </a:moveTo>
                    <a:lnTo>
                      <a:pt x="701793" y="0"/>
                    </a:lnTo>
                    <a:lnTo>
                      <a:pt x="3971956" y="4661361"/>
                    </a:lnTo>
                    <a:lnTo>
                      <a:pt x="3620000" y="5163049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32" name="Rechteck 70"/>
              <p:cNvSpPr/>
              <p:nvPr/>
            </p:nvSpPr>
            <p:spPr>
              <a:xfrm>
                <a:off x="11032843" y="3481634"/>
                <a:ext cx="1179396" cy="1681515"/>
              </a:xfrm>
              <a:custGeom>
                <a:avLst/>
                <a:gdLst/>
                <a:ahLst/>
                <a:cxnLst/>
                <a:rect l="l" t="t" r="r" b="b"/>
                <a:pathLst>
                  <a:path w="1179729" h="1681751">
                    <a:moveTo>
                      <a:pt x="703915" y="1681612"/>
                    </a:moveTo>
                    <a:lnTo>
                      <a:pt x="703816" y="1681751"/>
                    </a:lnTo>
                    <a:lnTo>
                      <a:pt x="352009" y="1681682"/>
                    </a:lnTo>
                    <a:close/>
                    <a:moveTo>
                      <a:pt x="51" y="1681538"/>
                    </a:moveTo>
                    <a:lnTo>
                      <a:pt x="103" y="1681611"/>
                    </a:lnTo>
                    <a:lnTo>
                      <a:pt x="0" y="1681612"/>
                    </a:lnTo>
                    <a:close/>
                    <a:moveTo>
                      <a:pt x="1179729" y="0"/>
                    </a:moveTo>
                    <a:lnTo>
                      <a:pt x="1179729" y="1002978"/>
                    </a:lnTo>
                    <a:lnTo>
                      <a:pt x="703966" y="1681538"/>
                    </a:lnTo>
                    <a:lnTo>
                      <a:pt x="352009" y="117985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6" name="Gruppieren 8"/>
            <p:cNvGrpSpPr/>
            <p:nvPr userDrawn="1"/>
          </p:nvGrpSpPr>
          <p:grpSpPr bwMode="auto">
            <a:xfrm>
              <a:off x="5096181" y="-364099"/>
              <a:ext cx="2182565" cy="2194247"/>
              <a:chOff x="5096181" y="-364099"/>
              <a:chExt cx="2182565" cy="2194247"/>
            </a:xfrm>
          </p:grpSpPr>
          <p:sp>
            <p:nvSpPr>
              <p:cNvPr id="27" name="Flussdiagramm: Daten 6"/>
              <p:cNvSpPr/>
              <p:nvPr/>
            </p:nvSpPr>
            <p:spPr>
              <a:xfrm rot="3300000" flipH="1" flipV="1">
                <a:off x="4287884" y="444198"/>
                <a:ext cx="2194386" cy="577793"/>
              </a:xfrm>
              <a:custGeom>
                <a:avLst/>
                <a:gdLst/>
                <a:ahLst/>
                <a:cxnLst/>
                <a:rect l="l" t="t" r="r" b="b"/>
                <a:pathLst>
                  <a:path w="2194247" h="577727">
                    <a:moveTo>
                      <a:pt x="403750" y="1115"/>
                    </a:moveTo>
                    <a:lnTo>
                      <a:pt x="201848" y="289338"/>
                    </a:lnTo>
                    <a:lnTo>
                      <a:pt x="403580" y="1115"/>
                    </a:lnTo>
                    <a:close/>
                    <a:moveTo>
                      <a:pt x="92" y="577727"/>
                    </a:moveTo>
                    <a:lnTo>
                      <a:pt x="0" y="577727"/>
                    </a:lnTo>
                    <a:lnTo>
                      <a:pt x="60" y="577643"/>
                    </a:lnTo>
                    <a:close/>
                    <a:moveTo>
                      <a:pt x="2194247" y="0"/>
                    </a:moveTo>
                    <a:lnTo>
                      <a:pt x="1790844" y="576119"/>
                    </a:lnTo>
                    <a:lnTo>
                      <a:pt x="612925" y="577177"/>
                    </a:lnTo>
                    <a:lnTo>
                      <a:pt x="403841" y="1115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28" name="Flussdiagramm: Daten 6"/>
              <p:cNvSpPr/>
              <p:nvPr/>
            </p:nvSpPr>
            <p:spPr>
              <a:xfrm rot="18300000" flipV="1">
                <a:off x="5652450" y="1092827"/>
                <a:ext cx="612903" cy="576206"/>
              </a:xfrm>
              <a:custGeom>
                <a:avLst/>
                <a:gdLst/>
                <a:ahLst/>
                <a:cxnLst/>
                <a:rect l="l" t="t" r="r" b="b"/>
                <a:pathLst>
                  <a:path w="668945" h="629378">
                    <a:moveTo>
                      <a:pt x="220252" y="314599"/>
                    </a:moveTo>
                    <a:lnTo>
                      <a:pt x="0" y="629286"/>
                    </a:lnTo>
                    <a:lnTo>
                      <a:pt x="33" y="629378"/>
                    </a:lnTo>
                    <a:lnTo>
                      <a:pt x="668945" y="628777"/>
                    </a:lnTo>
                    <a:lnTo>
                      <a:pt x="440728" y="0"/>
                    </a:lnTo>
                    <a:lnTo>
                      <a:pt x="44063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29" name="Rechteck 58"/>
              <p:cNvSpPr/>
              <p:nvPr/>
            </p:nvSpPr>
            <p:spPr>
              <a:xfrm>
                <a:off x="5546986" y="-485"/>
                <a:ext cx="1731792" cy="1467158"/>
              </a:xfrm>
              <a:custGeom>
                <a:avLst/>
                <a:gdLst/>
                <a:ahLst/>
                <a:cxnLst/>
                <a:rect l="l" t="t" r="r" b="b"/>
                <a:pathLst>
                  <a:path w="1731814" h="1466188">
                    <a:moveTo>
                      <a:pt x="703915" y="1466049"/>
                    </a:moveTo>
                    <a:lnTo>
                      <a:pt x="703816" y="1466188"/>
                    </a:lnTo>
                    <a:lnTo>
                      <a:pt x="352009" y="1466120"/>
                    </a:lnTo>
                    <a:close/>
                    <a:moveTo>
                      <a:pt x="51" y="1465976"/>
                    </a:moveTo>
                    <a:lnTo>
                      <a:pt x="103" y="1466049"/>
                    </a:lnTo>
                    <a:lnTo>
                      <a:pt x="0" y="1466049"/>
                    </a:lnTo>
                    <a:close/>
                    <a:moveTo>
                      <a:pt x="1028502" y="0"/>
                    </a:moveTo>
                    <a:lnTo>
                      <a:pt x="1731814" y="0"/>
                    </a:lnTo>
                    <a:lnTo>
                      <a:pt x="703966" y="1465976"/>
                    </a:lnTo>
                    <a:lnTo>
                      <a:pt x="352009" y="964288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7" name="Gruppieren 13"/>
            <p:cNvGrpSpPr/>
            <p:nvPr userDrawn="1"/>
          </p:nvGrpSpPr>
          <p:grpSpPr bwMode="auto">
            <a:xfrm>
              <a:off x="6940642" y="0"/>
              <a:ext cx="2274153" cy="1470862"/>
              <a:chOff x="6940642" y="0"/>
              <a:chExt cx="2274153" cy="1470862"/>
            </a:xfrm>
          </p:grpSpPr>
          <p:sp>
            <p:nvSpPr>
              <p:cNvPr id="24" name="Flussdiagramm: Daten 6"/>
              <p:cNvSpPr/>
              <p:nvPr/>
            </p:nvSpPr>
            <p:spPr>
              <a:xfrm rot="18300000" flipV="1">
                <a:off x="7945410" y="1152331"/>
                <a:ext cx="328682" cy="309531"/>
              </a:xfrm>
              <a:custGeom>
                <a:avLst/>
                <a:gdLst/>
                <a:ahLst/>
                <a:cxnLst/>
                <a:rect l="l" t="t" r="r" b="b"/>
                <a:pathLst>
                  <a:path w="328909" h="309456">
                    <a:moveTo>
                      <a:pt x="108294" y="154684"/>
                    </a:moveTo>
                    <a:lnTo>
                      <a:pt x="0" y="309410"/>
                    </a:lnTo>
                    <a:lnTo>
                      <a:pt x="16" y="309456"/>
                    </a:lnTo>
                    <a:lnTo>
                      <a:pt x="328909" y="309160"/>
                    </a:lnTo>
                    <a:lnTo>
                      <a:pt x="216699" y="0"/>
                    </a:lnTo>
                    <a:lnTo>
                      <a:pt x="216651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25" name="Rechteck 61"/>
              <p:cNvSpPr/>
              <p:nvPr/>
            </p:nvSpPr>
            <p:spPr>
              <a:xfrm>
                <a:off x="6940673" y="-485"/>
                <a:ext cx="1327019" cy="1352834"/>
              </a:xfrm>
              <a:custGeom>
                <a:avLst/>
                <a:gdLst/>
                <a:ahLst/>
                <a:cxnLst/>
                <a:rect l="l" t="t" r="r" b="b"/>
                <a:pathLst>
                  <a:path w="1325990" h="1352474">
                    <a:moveTo>
                      <a:pt x="948216" y="1352399"/>
                    </a:moveTo>
                    <a:lnTo>
                      <a:pt x="1137075" y="1352438"/>
                    </a:lnTo>
                    <a:lnTo>
                      <a:pt x="948268" y="1352474"/>
                    </a:lnTo>
                    <a:close/>
                    <a:moveTo>
                      <a:pt x="1325962" y="1352359"/>
                    </a:moveTo>
                    <a:lnTo>
                      <a:pt x="1325990" y="1352400"/>
                    </a:lnTo>
                    <a:lnTo>
                      <a:pt x="1325935" y="1352399"/>
                    </a:lnTo>
                    <a:close/>
                    <a:moveTo>
                      <a:pt x="0" y="0"/>
                    </a:moveTo>
                    <a:lnTo>
                      <a:pt x="377220" y="0"/>
                    </a:lnTo>
                    <a:lnTo>
                      <a:pt x="1137076" y="1083116"/>
                    </a:lnTo>
                    <a:lnTo>
                      <a:pt x="948188" y="135236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26" name="Rechteck 62"/>
              <p:cNvSpPr/>
              <p:nvPr/>
            </p:nvSpPr>
            <p:spPr>
              <a:xfrm>
                <a:off x="7888317" y="-485"/>
                <a:ext cx="1327019" cy="1352834"/>
              </a:xfrm>
              <a:custGeom>
                <a:avLst/>
                <a:gdLst/>
                <a:ahLst/>
                <a:cxnLst/>
                <a:rect l="l" t="t" r="r" b="b"/>
                <a:pathLst>
                  <a:path w="1325990" h="1352475">
                    <a:moveTo>
                      <a:pt x="377774" y="1352400"/>
                    </a:moveTo>
                    <a:lnTo>
                      <a:pt x="377722" y="1352475"/>
                    </a:lnTo>
                    <a:lnTo>
                      <a:pt x="188914" y="1352438"/>
                    </a:lnTo>
                    <a:close/>
                    <a:moveTo>
                      <a:pt x="26" y="1352361"/>
                    </a:moveTo>
                    <a:lnTo>
                      <a:pt x="55" y="1352400"/>
                    </a:lnTo>
                    <a:lnTo>
                      <a:pt x="0" y="1352400"/>
                    </a:lnTo>
                    <a:close/>
                    <a:moveTo>
                      <a:pt x="948771" y="0"/>
                    </a:moveTo>
                    <a:lnTo>
                      <a:pt x="1325990" y="0"/>
                    </a:lnTo>
                    <a:lnTo>
                      <a:pt x="377802" y="1352361"/>
                    </a:lnTo>
                    <a:lnTo>
                      <a:pt x="188914" y="1083117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8" name="Gruppieren 16"/>
            <p:cNvGrpSpPr/>
            <p:nvPr userDrawn="1"/>
          </p:nvGrpSpPr>
          <p:grpSpPr bwMode="auto">
            <a:xfrm>
              <a:off x="9665525" y="0"/>
              <a:ext cx="2546714" cy="2285187"/>
              <a:chOff x="9665525" y="0"/>
              <a:chExt cx="2546714" cy="2285187"/>
            </a:xfrm>
          </p:grpSpPr>
          <p:sp>
            <p:nvSpPr>
              <p:cNvPr id="21" name="Flussdiagramm: Daten 6"/>
              <p:cNvSpPr/>
              <p:nvPr/>
            </p:nvSpPr>
            <p:spPr>
              <a:xfrm rot="18300000" flipV="1">
                <a:off x="11241527" y="1966094"/>
                <a:ext cx="328682" cy="307945"/>
              </a:xfrm>
              <a:custGeom>
                <a:avLst/>
                <a:gdLst/>
                <a:ahLst/>
                <a:cxnLst/>
                <a:rect l="l" t="t" r="r" b="b"/>
                <a:pathLst>
                  <a:path w="328909" h="309456">
                    <a:moveTo>
                      <a:pt x="108294" y="154684"/>
                    </a:moveTo>
                    <a:lnTo>
                      <a:pt x="0" y="309410"/>
                    </a:lnTo>
                    <a:lnTo>
                      <a:pt x="16" y="309456"/>
                    </a:lnTo>
                    <a:lnTo>
                      <a:pt x="328909" y="309160"/>
                    </a:lnTo>
                    <a:lnTo>
                      <a:pt x="216699" y="0"/>
                    </a:lnTo>
                    <a:lnTo>
                      <a:pt x="216651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22" name="Rechteck 66"/>
              <p:cNvSpPr/>
              <p:nvPr/>
            </p:nvSpPr>
            <p:spPr>
              <a:xfrm>
                <a:off x="9666141" y="-485"/>
                <a:ext cx="1896874" cy="2165804"/>
              </a:xfrm>
              <a:custGeom>
                <a:avLst/>
                <a:gdLst/>
                <a:ahLst/>
                <a:cxnLst/>
                <a:rect l="l" t="t" r="r" b="b"/>
                <a:pathLst>
                  <a:path w="1896942" h="2166799">
                    <a:moveTo>
                      <a:pt x="1519167" y="2166724"/>
                    </a:moveTo>
                    <a:lnTo>
                      <a:pt x="1708027" y="2166763"/>
                    </a:lnTo>
                    <a:lnTo>
                      <a:pt x="1519219" y="2166799"/>
                    </a:lnTo>
                    <a:close/>
                    <a:moveTo>
                      <a:pt x="1896914" y="2166684"/>
                    </a:moveTo>
                    <a:lnTo>
                      <a:pt x="1896942" y="2166725"/>
                    </a:lnTo>
                    <a:lnTo>
                      <a:pt x="1896887" y="2166724"/>
                    </a:lnTo>
                    <a:close/>
                    <a:moveTo>
                      <a:pt x="0" y="0"/>
                    </a:moveTo>
                    <a:lnTo>
                      <a:pt x="376883" y="0"/>
                    </a:lnTo>
                    <a:lnTo>
                      <a:pt x="1708027" y="1897441"/>
                    </a:lnTo>
                    <a:lnTo>
                      <a:pt x="1519139" y="2166685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23" name="Rechteck 68"/>
              <p:cNvSpPr/>
              <p:nvPr/>
            </p:nvSpPr>
            <p:spPr>
              <a:xfrm>
                <a:off x="11185228" y="701337"/>
                <a:ext cx="1027011" cy="1463982"/>
              </a:xfrm>
              <a:custGeom>
                <a:avLst/>
                <a:gdLst/>
                <a:ahLst/>
                <a:cxnLst/>
                <a:rect l="l" t="t" r="r" b="b"/>
                <a:pathLst>
                  <a:path w="1027600" h="1464838">
                    <a:moveTo>
                      <a:pt x="377775" y="1464763"/>
                    </a:moveTo>
                    <a:lnTo>
                      <a:pt x="377723" y="1464838"/>
                    </a:lnTo>
                    <a:lnTo>
                      <a:pt x="188914" y="1464801"/>
                    </a:lnTo>
                    <a:close/>
                    <a:moveTo>
                      <a:pt x="27" y="1464723"/>
                    </a:moveTo>
                    <a:lnTo>
                      <a:pt x="55" y="1464763"/>
                    </a:lnTo>
                    <a:lnTo>
                      <a:pt x="0" y="1464763"/>
                    </a:lnTo>
                    <a:close/>
                    <a:moveTo>
                      <a:pt x="1027600" y="0"/>
                    </a:moveTo>
                    <a:lnTo>
                      <a:pt x="1027600" y="537945"/>
                    </a:lnTo>
                    <a:lnTo>
                      <a:pt x="377803" y="1464724"/>
                    </a:lnTo>
                    <a:lnTo>
                      <a:pt x="188915" y="119548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9" name="Gruppieren 15"/>
            <p:cNvGrpSpPr/>
            <p:nvPr userDrawn="1"/>
          </p:nvGrpSpPr>
          <p:grpSpPr bwMode="auto">
            <a:xfrm>
              <a:off x="8669764" y="0"/>
              <a:ext cx="3542475" cy="3590769"/>
              <a:chOff x="8669764" y="0"/>
              <a:chExt cx="3542475" cy="3590769"/>
            </a:xfrm>
          </p:grpSpPr>
          <p:sp>
            <p:nvSpPr>
              <p:cNvPr id="18" name="Flussdiagramm: Daten 6"/>
              <p:cNvSpPr/>
              <p:nvPr/>
            </p:nvSpPr>
            <p:spPr>
              <a:xfrm rot="18300000" flipV="1">
                <a:off x="11138307" y="2996638"/>
                <a:ext cx="612904" cy="576206"/>
              </a:xfrm>
              <a:custGeom>
                <a:avLst/>
                <a:gdLst/>
                <a:ahLst/>
                <a:cxnLst/>
                <a:rect l="l" t="t" r="r" b="b"/>
                <a:pathLst>
                  <a:path w="668945" h="629378">
                    <a:moveTo>
                      <a:pt x="220252" y="314599"/>
                    </a:moveTo>
                    <a:lnTo>
                      <a:pt x="0" y="629286"/>
                    </a:lnTo>
                    <a:lnTo>
                      <a:pt x="33" y="629378"/>
                    </a:lnTo>
                    <a:lnTo>
                      <a:pt x="668945" y="628777"/>
                    </a:lnTo>
                    <a:lnTo>
                      <a:pt x="440728" y="0"/>
                    </a:lnTo>
                    <a:lnTo>
                      <a:pt x="4406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19" name="Rechteck 65"/>
              <p:cNvSpPr/>
              <p:nvPr/>
            </p:nvSpPr>
            <p:spPr>
              <a:xfrm>
                <a:off x="8669290" y="-485"/>
                <a:ext cx="3066746" cy="3370970"/>
              </a:xfrm>
              <a:custGeom>
                <a:avLst/>
                <a:gdLst/>
                <a:ahLst/>
                <a:cxnLst/>
                <a:rect l="l" t="t" r="r" b="b"/>
                <a:pathLst>
                  <a:path w="3066766" h="3370173">
                    <a:moveTo>
                      <a:pt x="2362852" y="3370034"/>
                    </a:moveTo>
                    <a:lnTo>
                      <a:pt x="2714756" y="3370104"/>
                    </a:lnTo>
                    <a:lnTo>
                      <a:pt x="2362950" y="3370173"/>
                    </a:lnTo>
                    <a:close/>
                    <a:moveTo>
                      <a:pt x="3066714" y="3369960"/>
                    </a:moveTo>
                    <a:lnTo>
                      <a:pt x="3066766" y="3370034"/>
                    </a:lnTo>
                    <a:lnTo>
                      <a:pt x="3066663" y="3370034"/>
                    </a:lnTo>
                    <a:close/>
                    <a:moveTo>
                      <a:pt x="0" y="0"/>
                    </a:moveTo>
                    <a:lnTo>
                      <a:pt x="702529" y="0"/>
                    </a:lnTo>
                    <a:lnTo>
                      <a:pt x="2714756" y="2868272"/>
                    </a:lnTo>
                    <a:lnTo>
                      <a:pt x="2362800" y="336995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20" name="Rechteck 69"/>
              <p:cNvSpPr/>
              <p:nvPr/>
            </p:nvSpPr>
            <p:spPr>
              <a:xfrm>
                <a:off x="11032843" y="1688969"/>
                <a:ext cx="1179396" cy="1681516"/>
              </a:xfrm>
              <a:custGeom>
                <a:avLst/>
                <a:gdLst/>
                <a:ahLst/>
                <a:cxnLst/>
                <a:rect l="l" t="t" r="r" b="b"/>
                <a:pathLst>
                  <a:path w="1179729" h="1681750">
                    <a:moveTo>
                      <a:pt x="703915" y="1681611"/>
                    </a:moveTo>
                    <a:lnTo>
                      <a:pt x="703816" y="1681750"/>
                    </a:lnTo>
                    <a:lnTo>
                      <a:pt x="352009" y="1681681"/>
                    </a:lnTo>
                    <a:close/>
                    <a:moveTo>
                      <a:pt x="51" y="1681538"/>
                    </a:moveTo>
                    <a:lnTo>
                      <a:pt x="103" y="1681611"/>
                    </a:lnTo>
                    <a:lnTo>
                      <a:pt x="0" y="1681611"/>
                    </a:lnTo>
                    <a:close/>
                    <a:moveTo>
                      <a:pt x="1179729" y="0"/>
                    </a:moveTo>
                    <a:lnTo>
                      <a:pt x="1179729" y="1002977"/>
                    </a:lnTo>
                    <a:lnTo>
                      <a:pt x="703966" y="1681538"/>
                    </a:lnTo>
                    <a:lnTo>
                      <a:pt x="352009" y="1179850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10" name="Gruppieren 12"/>
            <p:cNvGrpSpPr/>
            <p:nvPr userDrawn="1"/>
          </p:nvGrpSpPr>
          <p:grpSpPr bwMode="auto">
            <a:xfrm>
              <a:off x="6077931" y="0"/>
              <a:ext cx="4126388" cy="2661475"/>
              <a:chOff x="6077931" y="0"/>
              <a:chExt cx="4126388" cy="2661475"/>
            </a:xfrm>
          </p:grpSpPr>
          <p:sp>
            <p:nvSpPr>
              <p:cNvPr id="15" name="Flussdiagramm: Daten 6"/>
              <p:cNvSpPr/>
              <p:nvPr/>
            </p:nvSpPr>
            <p:spPr>
              <a:xfrm rot="18300000" flipV="1">
                <a:off x="7893778" y="2066168"/>
                <a:ext cx="612904" cy="576206"/>
              </a:xfrm>
              <a:custGeom>
                <a:avLst/>
                <a:gdLst/>
                <a:ahLst/>
                <a:cxnLst/>
                <a:rect l="l" t="t" r="r" b="b"/>
                <a:pathLst>
                  <a:path w="668945" h="629378">
                    <a:moveTo>
                      <a:pt x="220252" y="314599"/>
                    </a:moveTo>
                    <a:lnTo>
                      <a:pt x="0" y="629286"/>
                    </a:lnTo>
                    <a:lnTo>
                      <a:pt x="33" y="629378"/>
                    </a:lnTo>
                    <a:lnTo>
                      <a:pt x="668945" y="628777"/>
                    </a:lnTo>
                    <a:lnTo>
                      <a:pt x="440728" y="0"/>
                    </a:lnTo>
                    <a:lnTo>
                      <a:pt x="44063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16" name="Rechteck 59"/>
              <p:cNvSpPr/>
              <p:nvPr/>
            </p:nvSpPr>
            <p:spPr>
              <a:xfrm>
                <a:off x="6077159" y="-485"/>
                <a:ext cx="2415936" cy="2440500"/>
              </a:xfrm>
              <a:custGeom>
                <a:avLst/>
                <a:gdLst/>
                <a:ahLst/>
                <a:cxnLst/>
                <a:rect l="l" t="t" r="r" b="b"/>
                <a:pathLst>
                  <a:path w="2415205" h="2440879">
                    <a:moveTo>
                      <a:pt x="1711291" y="2440740"/>
                    </a:moveTo>
                    <a:lnTo>
                      <a:pt x="2063195" y="2440810"/>
                    </a:lnTo>
                    <a:lnTo>
                      <a:pt x="1711388" y="2440879"/>
                    </a:lnTo>
                    <a:close/>
                    <a:moveTo>
                      <a:pt x="2415153" y="2440666"/>
                    </a:moveTo>
                    <a:lnTo>
                      <a:pt x="2415205" y="2440740"/>
                    </a:lnTo>
                    <a:lnTo>
                      <a:pt x="2415102" y="2440740"/>
                    </a:lnTo>
                    <a:close/>
                    <a:moveTo>
                      <a:pt x="0" y="0"/>
                    </a:moveTo>
                    <a:lnTo>
                      <a:pt x="702911" y="0"/>
                    </a:lnTo>
                    <a:lnTo>
                      <a:pt x="2063195" y="1938978"/>
                    </a:lnTo>
                    <a:lnTo>
                      <a:pt x="1711238" y="244066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17" name="Rechteck 60"/>
              <p:cNvSpPr/>
              <p:nvPr/>
            </p:nvSpPr>
            <p:spPr>
              <a:xfrm>
                <a:off x="7788314" y="-485"/>
                <a:ext cx="2415936" cy="2440500"/>
              </a:xfrm>
              <a:custGeom>
                <a:avLst/>
                <a:gdLst/>
                <a:ahLst/>
                <a:cxnLst/>
                <a:rect l="l" t="t" r="r" b="b"/>
                <a:pathLst>
                  <a:path w="2415204" h="2440878">
                    <a:moveTo>
                      <a:pt x="703915" y="2440739"/>
                    </a:moveTo>
                    <a:lnTo>
                      <a:pt x="703816" y="2440878"/>
                    </a:lnTo>
                    <a:lnTo>
                      <a:pt x="352009" y="2440809"/>
                    </a:lnTo>
                    <a:close/>
                    <a:moveTo>
                      <a:pt x="51" y="2440666"/>
                    </a:moveTo>
                    <a:lnTo>
                      <a:pt x="103" y="2440739"/>
                    </a:lnTo>
                    <a:lnTo>
                      <a:pt x="0" y="2440739"/>
                    </a:lnTo>
                    <a:close/>
                    <a:moveTo>
                      <a:pt x="1712292" y="0"/>
                    </a:moveTo>
                    <a:lnTo>
                      <a:pt x="2415204" y="0"/>
                    </a:lnTo>
                    <a:lnTo>
                      <a:pt x="703966" y="2440666"/>
                    </a:lnTo>
                    <a:lnTo>
                      <a:pt x="352009" y="1938978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11" name="Gruppieren 17"/>
            <p:cNvGrpSpPr/>
            <p:nvPr userDrawn="1"/>
          </p:nvGrpSpPr>
          <p:grpSpPr bwMode="auto">
            <a:xfrm>
              <a:off x="7411824" y="0"/>
              <a:ext cx="3795010" cy="2425160"/>
              <a:chOff x="7411824" y="0"/>
              <a:chExt cx="3795010" cy="2425160"/>
            </a:xfrm>
          </p:grpSpPr>
          <p:sp>
            <p:nvSpPr>
              <p:cNvPr id="12" name="Flussdiagramm: Daten 6"/>
              <p:cNvSpPr/>
              <p:nvPr/>
            </p:nvSpPr>
            <p:spPr>
              <a:xfrm rot="18300000" flipV="1">
                <a:off x="9063650" y="1831170"/>
                <a:ext cx="612904" cy="576205"/>
              </a:xfrm>
              <a:custGeom>
                <a:avLst/>
                <a:gdLst/>
                <a:ahLst/>
                <a:cxnLst/>
                <a:rect l="l" t="t" r="r" b="b"/>
                <a:pathLst>
                  <a:path w="668945" h="629378">
                    <a:moveTo>
                      <a:pt x="220252" y="314599"/>
                    </a:moveTo>
                    <a:lnTo>
                      <a:pt x="0" y="629286"/>
                    </a:lnTo>
                    <a:lnTo>
                      <a:pt x="33" y="629378"/>
                    </a:lnTo>
                    <a:lnTo>
                      <a:pt x="668945" y="628777"/>
                    </a:lnTo>
                    <a:lnTo>
                      <a:pt x="440728" y="0"/>
                    </a:lnTo>
                    <a:lnTo>
                      <a:pt x="44063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13" name="Rechteck 63"/>
              <p:cNvSpPr/>
              <p:nvPr/>
            </p:nvSpPr>
            <p:spPr>
              <a:xfrm>
                <a:off x="7412115" y="-485"/>
                <a:ext cx="2249264" cy="2205501"/>
              </a:xfrm>
              <a:custGeom>
                <a:avLst/>
                <a:gdLst/>
                <a:ahLst/>
                <a:cxnLst/>
                <a:rect l="l" t="t" r="r" b="b"/>
                <a:pathLst>
                  <a:path w="2249515" h="2204564">
                    <a:moveTo>
                      <a:pt x="1545601" y="2204425"/>
                    </a:moveTo>
                    <a:lnTo>
                      <a:pt x="1897505" y="2204495"/>
                    </a:lnTo>
                    <a:lnTo>
                      <a:pt x="1545698" y="2204564"/>
                    </a:lnTo>
                    <a:close/>
                    <a:moveTo>
                      <a:pt x="2249463" y="2204351"/>
                    </a:moveTo>
                    <a:lnTo>
                      <a:pt x="2249515" y="2204425"/>
                    </a:lnTo>
                    <a:lnTo>
                      <a:pt x="2249412" y="2204425"/>
                    </a:lnTo>
                    <a:close/>
                    <a:moveTo>
                      <a:pt x="0" y="0"/>
                    </a:moveTo>
                    <a:lnTo>
                      <a:pt x="703008" y="0"/>
                    </a:lnTo>
                    <a:lnTo>
                      <a:pt x="1897505" y="1702663"/>
                    </a:lnTo>
                    <a:lnTo>
                      <a:pt x="1545549" y="22043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14" name="Rechteck 67"/>
              <p:cNvSpPr/>
              <p:nvPr/>
            </p:nvSpPr>
            <p:spPr>
              <a:xfrm>
                <a:off x="8958187" y="-485"/>
                <a:ext cx="2249264" cy="2205501"/>
              </a:xfrm>
              <a:custGeom>
                <a:avLst/>
                <a:gdLst/>
                <a:ahLst/>
                <a:cxnLst/>
                <a:rect l="l" t="t" r="r" b="b"/>
                <a:pathLst>
                  <a:path w="2249515" h="2204563">
                    <a:moveTo>
                      <a:pt x="703915" y="2204424"/>
                    </a:moveTo>
                    <a:lnTo>
                      <a:pt x="703817" y="2204563"/>
                    </a:lnTo>
                    <a:lnTo>
                      <a:pt x="352009" y="2204494"/>
                    </a:lnTo>
                    <a:close/>
                    <a:moveTo>
                      <a:pt x="51" y="2204351"/>
                    </a:moveTo>
                    <a:lnTo>
                      <a:pt x="103" y="2204424"/>
                    </a:lnTo>
                    <a:lnTo>
                      <a:pt x="0" y="2204424"/>
                    </a:lnTo>
                    <a:close/>
                    <a:moveTo>
                      <a:pt x="1546507" y="0"/>
                    </a:moveTo>
                    <a:lnTo>
                      <a:pt x="2249515" y="0"/>
                    </a:lnTo>
                    <a:lnTo>
                      <a:pt x="703966" y="2204351"/>
                    </a:lnTo>
                    <a:lnTo>
                      <a:pt x="352009" y="1702663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</p:grpSp>
      <p:grpSp>
        <p:nvGrpSpPr>
          <p:cNvPr id="33" name="Gruppieren 22"/>
          <p:cNvGrpSpPr/>
          <p:nvPr userDrawn="1"/>
        </p:nvGrpSpPr>
        <p:grpSpPr bwMode="auto">
          <a:xfrm>
            <a:off x="80963" y="5207000"/>
            <a:ext cx="3454400" cy="1898650"/>
            <a:chOff x="81031" y="5206769"/>
            <a:chExt cx="3453611" cy="1898584"/>
          </a:xfrm>
        </p:grpSpPr>
        <p:grpSp>
          <p:nvGrpSpPr>
            <p:cNvPr id="34" name="Gruppieren 21"/>
            <p:cNvGrpSpPr/>
            <p:nvPr userDrawn="1"/>
          </p:nvGrpSpPr>
          <p:grpSpPr bwMode="auto">
            <a:xfrm>
              <a:off x="81031" y="5206769"/>
              <a:ext cx="1991801" cy="1736748"/>
              <a:chOff x="81031" y="5206769"/>
              <a:chExt cx="1991801" cy="1736748"/>
            </a:xfrm>
          </p:grpSpPr>
          <p:sp>
            <p:nvSpPr>
              <p:cNvPr id="43" name="Flussdiagramm: Daten 6"/>
              <p:cNvSpPr/>
              <p:nvPr/>
            </p:nvSpPr>
            <p:spPr>
              <a:xfrm rot="7500000" flipV="1">
                <a:off x="-472255" y="5760055"/>
                <a:ext cx="1736665" cy="630093"/>
              </a:xfrm>
              <a:custGeom>
                <a:avLst/>
                <a:gdLst>
                  <a:gd name="connsiteX0" fmla="*/ 4875386 w 7920475"/>
                  <a:gd name="connsiteY0" fmla="*/ 1896 h 634035"/>
                  <a:gd name="connsiteX1" fmla="*/ 7498123 w 7920475"/>
                  <a:gd name="connsiteY1" fmla="*/ 627301 h 634035"/>
                  <a:gd name="connsiteX2" fmla="*/ 7920475 w 7920475"/>
                  <a:gd name="connsiteY2" fmla="*/ 0 h 634035"/>
                  <a:gd name="connsiteX3" fmla="*/ 4875386 w 7920475"/>
                  <a:gd name="connsiteY3" fmla="*/ 1896 h 634035"/>
                  <a:gd name="connsiteX4" fmla="*/ 440793 w 7920475"/>
                  <a:gd name="connsiteY4" fmla="*/ 4657 h 634035"/>
                  <a:gd name="connsiteX5" fmla="*/ 669010 w 7920475"/>
                  <a:gd name="connsiteY5" fmla="*/ 633434 h 634035"/>
                  <a:gd name="connsiteX6" fmla="*/ 1604583 w 7920475"/>
                  <a:gd name="connsiteY6" fmla="*/ 632594 h 634035"/>
                  <a:gd name="connsiteX7" fmla="*/ 1736748 w 7920475"/>
                  <a:gd name="connsiteY7" fmla="*/ 443842 h 634035"/>
                  <a:gd name="connsiteX8" fmla="*/ 1108933 w 7920475"/>
                  <a:gd name="connsiteY8" fmla="*/ 4241 h 634035"/>
                  <a:gd name="connsiteX9" fmla="*/ 440793 w 7920475"/>
                  <a:gd name="connsiteY9" fmla="*/ 4657 h 634035"/>
                  <a:gd name="connsiteX10" fmla="*/ 0 w 7920475"/>
                  <a:gd name="connsiteY10" fmla="*/ 634035 h 634035"/>
                  <a:gd name="connsiteX11" fmla="*/ 98 w 7920475"/>
                  <a:gd name="connsiteY11" fmla="*/ 634035 h 634035"/>
                  <a:gd name="connsiteX12" fmla="*/ 65 w 7920475"/>
                  <a:gd name="connsiteY12" fmla="*/ 633943 h 634035"/>
                  <a:gd name="connsiteX13" fmla="*/ 0 w 7920475"/>
                  <a:gd name="connsiteY13" fmla="*/ 634035 h 634035"/>
                  <a:gd name="connsiteX14" fmla="*/ 440509 w 7920475"/>
                  <a:gd name="connsiteY14" fmla="*/ 4658 h 634035"/>
                  <a:gd name="connsiteX15" fmla="*/ 220317 w 7920475"/>
                  <a:gd name="connsiteY15" fmla="*/ 319256 h 634035"/>
                  <a:gd name="connsiteX16" fmla="*/ 440695 w 7920475"/>
                  <a:gd name="connsiteY16" fmla="*/ 4657 h 634035"/>
                  <a:gd name="connsiteX17" fmla="*/ 440509 w 7920475"/>
                  <a:gd name="connsiteY17" fmla="*/ 4658 h 634035"/>
                  <a:gd name="connsiteX0-1" fmla="*/ 4875386 w 7920475"/>
                  <a:gd name="connsiteY0-2" fmla="*/ 1896 h 634035"/>
                  <a:gd name="connsiteX1-3" fmla="*/ 7920475 w 7920475"/>
                  <a:gd name="connsiteY1-4" fmla="*/ 0 h 634035"/>
                  <a:gd name="connsiteX2-5" fmla="*/ 4875386 w 7920475"/>
                  <a:gd name="connsiteY2-6" fmla="*/ 1896 h 634035"/>
                  <a:gd name="connsiteX3-7" fmla="*/ 440793 w 7920475"/>
                  <a:gd name="connsiteY3-8" fmla="*/ 4657 h 634035"/>
                  <a:gd name="connsiteX4-9" fmla="*/ 669010 w 7920475"/>
                  <a:gd name="connsiteY4-10" fmla="*/ 633434 h 634035"/>
                  <a:gd name="connsiteX5-11" fmla="*/ 1604583 w 7920475"/>
                  <a:gd name="connsiteY5-12" fmla="*/ 632594 h 634035"/>
                  <a:gd name="connsiteX6-13" fmla="*/ 1736748 w 7920475"/>
                  <a:gd name="connsiteY6-14" fmla="*/ 443842 h 634035"/>
                  <a:gd name="connsiteX7-15" fmla="*/ 1108933 w 7920475"/>
                  <a:gd name="connsiteY7-16" fmla="*/ 4241 h 634035"/>
                  <a:gd name="connsiteX8-17" fmla="*/ 440793 w 7920475"/>
                  <a:gd name="connsiteY8-18" fmla="*/ 4657 h 634035"/>
                  <a:gd name="connsiteX9-19" fmla="*/ 0 w 7920475"/>
                  <a:gd name="connsiteY9-20" fmla="*/ 634035 h 634035"/>
                  <a:gd name="connsiteX10-21" fmla="*/ 98 w 7920475"/>
                  <a:gd name="connsiteY10-22" fmla="*/ 634035 h 634035"/>
                  <a:gd name="connsiteX11-23" fmla="*/ 65 w 7920475"/>
                  <a:gd name="connsiteY11-24" fmla="*/ 633943 h 634035"/>
                  <a:gd name="connsiteX12-25" fmla="*/ 0 w 7920475"/>
                  <a:gd name="connsiteY12-26" fmla="*/ 634035 h 634035"/>
                  <a:gd name="connsiteX13-27" fmla="*/ 440509 w 7920475"/>
                  <a:gd name="connsiteY13-28" fmla="*/ 4658 h 634035"/>
                  <a:gd name="connsiteX14-29" fmla="*/ 220317 w 7920475"/>
                  <a:gd name="connsiteY14-30" fmla="*/ 319256 h 634035"/>
                  <a:gd name="connsiteX15-31" fmla="*/ 440695 w 7920475"/>
                  <a:gd name="connsiteY15-32" fmla="*/ 4657 h 634035"/>
                  <a:gd name="connsiteX16-33" fmla="*/ 440509 w 7920475"/>
                  <a:gd name="connsiteY16-34" fmla="*/ 4658 h 634035"/>
                  <a:gd name="connsiteX0-35" fmla="*/ 440793 w 1736748"/>
                  <a:gd name="connsiteY0-36" fmla="*/ 416 h 629794"/>
                  <a:gd name="connsiteX1-37" fmla="*/ 669010 w 1736748"/>
                  <a:gd name="connsiteY1-38" fmla="*/ 629193 h 629794"/>
                  <a:gd name="connsiteX2-39" fmla="*/ 1604583 w 1736748"/>
                  <a:gd name="connsiteY2-40" fmla="*/ 628353 h 629794"/>
                  <a:gd name="connsiteX3-41" fmla="*/ 1736748 w 1736748"/>
                  <a:gd name="connsiteY3-42" fmla="*/ 439601 h 629794"/>
                  <a:gd name="connsiteX4-43" fmla="*/ 1108933 w 1736748"/>
                  <a:gd name="connsiteY4-44" fmla="*/ 0 h 629794"/>
                  <a:gd name="connsiteX5-45" fmla="*/ 440793 w 1736748"/>
                  <a:gd name="connsiteY5-46" fmla="*/ 416 h 629794"/>
                  <a:gd name="connsiteX6-47" fmla="*/ 0 w 1736748"/>
                  <a:gd name="connsiteY6-48" fmla="*/ 629794 h 629794"/>
                  <a:gd name="connsiteX7-49" fmla="*/ 98 w 1736748"/>
                  <a:gd name="connsiteY7-50" fmla="*/ 629794 h 629794"/>
                  <a:gd name="connsiteX8-51" fmla="*/ 65 w 1736748"/>
                  <a:gd name="connsiteY8-52" fmla="*/ 629702 h 629794"/>
                  <a:gd name="connsiteX9-53" fmla="*/ 0 w 1736748"/>
                  <a:gd name="connsiteY9-54" fmla="*/ 629794 h 629794"/>
                  <a:gd name="connsiteX10-55" fmla="*/ 440509 w 1736748"/>
                  <a:gd name="connsiteY10-56" fmla="*/ 417 h 629794"/>
                  <a:gd name="connsiteX11-57" fmla="*/ 220317 w 1736748"/>
                  <a:gd name="connsiteY11-58" fmla="*/ 315015 h 629794"/>
                  <a:gd name="connsiteX12-59" fmla="*/ 440695 w 1736748"/>
                  <a:gd name="connsiteY12-60" fmla="*/ 416 h 629794"/>
                  <a:gd name="connsiteX13-61" fmla="*/ 440509 w 1736748"/>
                  <a:gd name="connsiteY13-62" fmla="*/ 417 h 629794"/>
                </a:gdLst>
                <a:ahLst/>
                <a:cxnLst>
                  <a:cxn ang="0">
                    <a:pos x="connsiteX0-35" y="connsiteY0-36"/>
                  </a:cxn>
                  <a:cxn ang="0">
                    <a:pos x="connsiteX1-37" y="connsiteY1-38"/>
                  </a:cxn>
                  <a:cxn ang="0">
                    <a:pos x="connsiteX2-39" y="connsiteY2-40"/>
                  </a:cxn>
                  <a:cxn ang="0">
                    <a:pos x="connsiteX3-41" y="connsiteY3-42"/>
                  </a:cxn>
                  <a:cxn ang="0">
                    <a:pos x="connsiteX4-43" y="connsiteY4-44"/>
                  </a:cxn>
                  <a:cxn ang="0">
                    <a:pos x="connsiteX5-45" y="connsiteY5-46"/>
                  </a:cxn>
                  <a:cxn ang="0">
                    <a:pos x="connsiteX6-47" y="connsiteY6-48"/>
                  </a:cxn>
                  <a:cxn ang="0">
                    <a:pos x="connsiteX7-49" y="connsiteY7-50"/>
                  </a:cxn>
                  <a:cxn ang="0">
                    <a:pos x="connsiteX8-51" y="connsiteY8-52"/>
                  </a:cxn>
                  <a:cxn ang="0">
                    <a:pos x="connsiteX9-53" y="connsiteY9-54"/>
                  </a:cxn>
                  <a:cxn ang="0">
                    <a:pos x="connsiteX10-55" y="connsiteY10-56"/>
                  </a:cxn>
                  <a:cxn ang="0">
                    <a:pos x="connsiteX11-57" y="connsiteY11-58"/>
                  </a:cxn>
                  <a:cxn ang="0">
                    <a:pos x="connsiteX12-59" y="connsiteY12-60"/>
                  </a:cxn>
                  <a:cxn ang="0">
                    <a:pos x="connsiteX13-61" y="connsiteY13-62"/>
                  </a:cxn>
                </a:cxnLst>
                <a:rect l="l" t="t" r="r" b="b"/>
                <a:pathLst>
                  <a:path w="1736748" h="629794">
                    <a:moveTo>
                      <a:pt x="440793" y="416"/>
                    </a:moveTo>
                    <a:lnTo>
                      <a:pt x="669010" y="629193"/>
                    </a:lnTo>
                    <a:lnTo>
                      <a:pt x="1604583" y="628353"/>
                    </a:lnTo>
                    <a:lnTo>
                      <a:pt x="1736748" y="439601"/>
                    </a:lnTo>
                    <a:lnTo>
                      <a:pt x="1108933" y="0"/>
                    </a:lnTo>
                    <a:lnTo>
                      <a:pt x="440793" y="416"/>
                    </a:lnTo>
                    <a:close/>
                    <a:moveTo>
                      <a:pt x="0" y="629794"/>
                    </a:moveTo>
                    <a:lnTo>
                      <a:pt x="98" y="629794"/>
                    </a:lnTo>
                    <a:cubicBezTo>
                      <a:pt x="87" y="629763"/>
                      <a:pt x="76" y="629733"/>
                      <a:pt x="65" y="629702"/>
                    </a:cubicBezTo>
                    <a:lnTo>
                      <a:pt x="0" y="629794"/>
                    </a:lnTo>
                    <a:close/>
                    <a:moveTo>
                      <a:pt x="440509" y="417"/>
                    </a:moveTo>
                    <a:lnTo>
                      <a:pt x="220317" y="315015"/>
                    </a:lnTo>
                    <a:lnTo>
                      <a:pt x="440695" y="416"/>
                    </a:lnTo>
                    <a:lnTo>
                      <a:pt x="440509" y="41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44" name="Flussdiagramm: Daten 6"/>
              <p:cNvSpPr/>
              <p:nvPr/>
            </p:nvSpPr>
            <p:spPr>
              <a:xfrm rot="7500000" flipV="1">
                <a:off x="368238" y="5322714"/>
                <a:ext cx="668314" cy="630094"/>
              </a:xfrm>
              <a:custGeom>
                <a:avLst/>
                <a:gdLst/>
                <a:ahLst/>
                <a:cxnLst/>
                <a:rect l="l" t="t" r="r" b="b"/>
                <a:pathLst>
                  <a:path w="668945" h="629378">
                    <a:moveTo>
                      <a:pt x="220252" y="314599"/>
                    </a:moveTo>
                    <a:lnTo>
                      <a:pt x="0" y="629286"/>
                    </a:lnTo>
                    <a:lnTo>
                      <a:pt x="33" y="629378"/>
                    </a:lnTo>
                    <a:lnTo>
                      <a:pt x="668945" y="628777"/>
                    </a:lnTo>
                    <a:lnTo>
                      <a:pt x="440728" y="0"/>
                    </a:lnTo>
                    <a:lnTo>
                      <a:pt x="44063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45" name="Rechteck 4"/>
              <p:cNvSpPr/>
              <p:nvPr/>
            </p:nvSpPr>
            <p:spPr>
              <a:xfrm>
                <a:off x="384174" y="5544895"/>
                <a:ext cx="1688714" cy="1312817"/>
              </a:xfrm>
              <a:custGeom>
                <a:avLst/>
                <a:gdLst/>
                <a:ahLst/>
                <a:cxnLst/>
                <a:rect l="l" t="t" r="r" b="b"/>
                <a:pathLst>
                  <a:path w="1689320" h="1313723">
                    <a:moveTo>
                      <a:pt x="768385" y="233"/>
                    </a:moveTo>
                    <a:lnTo>
                      <a:pt x="1689320" y="1313723"/>
                    </a:lnTo>
                    <a:lnTo>
                      <a:pt x="921532" y="1313723"/>
                    </a:lnTo>
                    <a:lnTo>
                      <a:pt x="384221" y="547829"/>
                    </a:lnTo>
                    <a:close/>
                    <a:moveTo>
                      <a:pt x="0" y="152"/>
                    </a:moveTo>
                    <a:lnTo>
                      <a:pt x="113" y="152"/>
                    </a:lnTo>
                    <a:lnTo>
                      <a:pt x="57" y="233"/>
                    </a:lnTo>
                    <a:close/>
                    <a:moveTo>
                      <a:pt x="768221" y="0"/>
                    </a:moveTo>
                    <a:lnTo>
                      <a:pt x="768328" y="152"/>
                    </a:lnTo>
                    <a:lnTo>
                      <a:pt x="384221" y="76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35" name="Gruppieren 19"/>
            <p:cNvGrpSpPr/>
            <p:nvPr userDrawn="1"/>
          </p:nvGrpSpPr>
          <p:grpSpPr bwMode="auto">
            <a:xfrm>
              <a:off x="2076330" y="5572847"/>
              <a:ext cx="1458312" cy="1510739"/>
              <a:chOff x="2076330" y="5572847"/>
              <a:chExt cx="1458312" cy="1510739"/>
            </a:xfrm>
          </p:grpSpPr>
          <p:sp>
            <p:nvSpPr>
              <p:cNvPr id="40" name="Flussdiagramm: Daten 6"/>
              <p:cNvSpPr/>
              <p:nvPr/>
            </p:nvSpPr>
            <p:spPr>
              <a:xfrm rot="7500000" flipV="1">
                <a:off x="1476772" y="6172759"/>
                <a:ext cx="1509659" cy="311079"/>
              </a:xfrm>
              <a:custGeom>
                <a:avLst/>
                <a:gdLst/>
                <a:ahLst/>
                <a:cxnLst/>
                <a:rect l="l" t="t" r="r" b="b"/>
                <a:pathLst>
                  <a:path w="1510739" h="310261">
                    <a:moveTo>
                      <a:pt x="216732" y="805"/>
                    </a:moveTo>
                    <a:lnTo>
                      <a:pt x="328942" y="309965"/>
                    </a:lnTo>
                    <a:lnTo>
                      <a:pt x="1294306" y="309098"/>
                    </a:lnTo>
                    <a:lnTo>
                      <a:pt x="1510739" y="0"/>
                    </a:lnTo>
                    <a:close/>
                    <a:moveTo>
                      <a:pt x="0" y="310260"/>
                    </a:moveTo>
                    <a:lnTo>
                      <a:pt x="49" y="310261"/>
                    </a:lnTo>
                    <a:lnTo>
                      <a:pt x="33" y="310215"/>
                    </a:lnTo>
                    <a:close/>
                    <a:moveTo>
                      <a:pt x="216592" y="805"/>
                    </a:moveTo>
                    <a:lnTo>
                      <a:pt x="108327" y="155489"/>
                    </a:lnTo>
                    <a:lnTo>
                      <a:pt x="216684" y="806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41" name="Flussdiagramm: Daten 6"/>
              <p:cNvSpPr/>
              <p:nvPr/>
            </p:nvSpPr>
            <p:spPr>
              <a:xfrm rot="7500000" flipV="1">
                <a:off x="2406155" y="5689382"/>
                <a:ext cx="328601" cy="309492"/>
              </a:xfrm>
              <a:custGeom>
                <a:avLst/>
                <a:gdLst/>
                <a:ahLst/>
                <a:cxnLst/>
                <a:rect l="l" t="t" r="r" b="b"/>
                <a:pathLst>
                  <a:path w="328909" h="309456">
                    <a:moveTo>
                      <a:pt x="108294" y="154684"/>
                    </a:moveTo>
                    <a:lnTo>
                      <a:pt x="0" y="309410"/>
                    </a:lnTo>
                    <a:lnTo>
                      <a:pt x="16" y="309456"/>
                    </a:lnTo>
                    <a:lnTo>
                      <a:pt x="328909" y="309160"/>
                    </a:lnTo>
                    <a:lnTo>
                      <a:pt x="216699" y="0"/>
                    </a:lnTo>
                    <a:lnTo>
                      <a:pt x="21665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42" name="Rechteck 3"/>
              <p:cNvSpPr/>
              <p:nvPr/>
            </p:nvSpPr>
            <p:spPr>
              <a:xfrm>
                <a:off x="2602992" y="5798886"/>
                <a:ext cx="931650" cy="1058825"/>
              </a:xfrm>
              <a:custGeom>
                <a:avLst/>
                <a:gdLst>
                  <a:gd name="connsiteX0" fmla="*/ 0 w 6868510"/>
                  <a:gd name="connsiteY0" fmla="*/ 1059640 h 6010012"/>
                  <a:gd name="connsiteX1" fmla="*/ 3654987 w 6868510"/>
                  <a:gd name="connsiteY1" fmla="*/ 1059640 h 6010012"/>
                  <a:gd name="connsiteX2" fmla="*/ 5028976 w 6868510"/>
                  <a:gd name="connsiteY2" fmla="*/ 3018153 h 6010012"/>
                  <a:gd name="connsiteX3" fmla="*/ 5400740 w 6868510"/>
                  <a:gd name="connsiteY3" fmla="*/ 3011352 h 6010012"/>
                  <a:gd name="connsiteX4" fmla="*/ 4032326 w 6868510"/>
                  <a:gd name="connsiteY4" fmla="*/ 1059640 h 6010012"/>
                  <a:gd name="connsiteX5" fmla="*/ 6868510 w 6868510"/>
                  <a:gd name="connsiteY5" fmla="*/ 6010012 h 6010012"/>
                  <a:gd name="connsiteX6" fmla="*/ 0 w 6868510"/>
                  <a:gd name="connsiteY6" fmla="*/ 6010012 h 6010012"/>
                  <a:gd name="connsiteX7" fmla="*/ 0 w 6868510"/>
                  <a:gd name="connsiteY7" fmla="*/ 1059640 h 6010012"/>
                  <a:gd name="connsiteX8" fmla="*/ 3289455 w 6868510"/>
                  <a:gd name="connsiteY8" fmla="*/ 114 h 6010012"/>
                  <a:gd name="connsiteX9" fmla="*/ 4032326 w 6868510"/>
                  <a:gd name="connsiteY9" fmla="*/ 1059640 h 6010012"/>
                  <a:gd name="connsiteX10" fmla="*/ 3654987 w 6868510"/>
                  <a:gd name="connsiteY10" fmla="*/ 1059640 h 6010012"/>
                  <a:gd name="connsiteX11" fmla="*/ 3100567 w 6868510"/>
                  <a:gd name="connsiteY11" fmla="*/ 269358 h 6010012"/>
                  <a:gd name="connsiteX12" fmla="*/ 3289455 w 6868510"/>
                  <a:gd name="connsiteY12" fmla="*/ 114 h 6010012"/>
                  <a:gd name="connsiteX13" fmla="*/ 2911652 w 6868510"/>
                  <a:gd name="connsiteY13" fmla="*/ 74 h 6010012"/>
                  <a:gd name="connsiteX14" fmla="*/ 2911707 w 6868510"/>
                  <a:gd name="connsiteY14" fmla="*/ 75 h 6010012"/>
                  <a:gd name="connsiteX15" fmla="*/ 2911680 w 6868510"/>
                  <a:gd name="connsiteY15" fmla="*/ 114 h 6010012"/>
                  <a:gd name="connsiteX16" fmla="*/ 2911652 w 6868510"/>
                  <a:gd name="connsiteY16" fmla="*/ 74 h 6010012"/>
                  <a:gd name="connsiteX17" fmla="*/ 3289375 w 6868510"/>
                  <a:gd name="connsiteY17" fmla="*/ 0 h 6010012"/>
                  <a:gd name="connsiteX18" fmla="*/ 3289427 w 6868510"/>
                  <a:gd name="connsiteY18" fmla="*/ 75 h 6010012"/>
                  <a:gd name="connsiteX19" fmla="*/ 3100567 w 6868510"/>
                  <a:gd name="connsiteY19" fmla="*/ 36 h 6010012"/>
                  <a:gd name="connsiteX20" fmla="*/ 3289375 w 6868510"/>
                  <a:gd name="connsiteY20" fmla="*/ 0 h 6010012"/>
                  <a:gd name="connsiteX0-1" fmla="*/ 0 w 5400740"/>
                  <a:gd name="connsiteY0-2" fmla="*/ 1059640 h 6010012"/>
                  <a:gd name="connsiteX1-3" fmla="*/ 3654987 w 5400740"/>
                  <a:gd name="connsiteY1-4" fmla="*/ 1059640 h 6010012"/>
                  <a:gd name="connsiteX2-5" fmla="*/ 5028976 w 5400740"/>
                  <a:gd name="connsiteY2-6" fmla="*/ 3018153 h 6010012"/>
                  <a:gd name="connsiteX3-7" fmla="*/ 5400740 w 5400740"/>
                  <a:gd name="connsiteY3-8" fmla="*/ 3011352 h 6010012"/>
                  <a:gd name="connsiteX4-9" fmla="*/ 4032326 w 5400740"/>
                  <a:gd name="connsiteY4-10" fmla="*/ 1059640 h 6010012"/>
                  <a:gd name="connsiteX5-11" fmla="*/ 0 w 5400740"/>
                  <a:gd name="connsiteY5-12" fmla="*/ 6010012 h 6010012"/>
                  <a:gd name="connsiteX6-13" fmla="*/ 0 w 5400740"/>
                  <a:gd name="connsiteY6-14" fmla="*/ 1059640 h 6010012"/>
                  <a:gd name="connsiteX7-15" fmla="*/ 3289455 w 5400740"/>
                  <a:gd name="connsiteY7-16" fmla="*/ 114 h 6010012"/>
                  <a:gd name="connsiteX8-17" fmla="*/ 4032326 w 5400740"/>
                  <a:gd name="connsiteY8-18" fmla="*/ 1059640 h 6010012"/>
                  <a:gd name="connsiteX9-19" fmla="*/ 3654987 w 5400740"/>
                  <a:gd name="connsiteY9-20" fmla="*/ 1059640 h 6010012"/>
                  <a:gd name="connsiteX10-21" fmla="*/ 3100567 w 5400740"/>
                  <a:gd name="connsiteY10-22" fmla="*/ 269358 h 6010012"/>
                  <a:gd name="connsiteX11-23" fmla="*/ 3289455 w 5400740"/>
                  <a:gd name="connsiteY11-24" fmla="*/ 114 h 6010012"/>
                  <a:gd name="connsiteX12-25" fmla="*/ 2911652 w 5400740"/>
                  <a:gd name="connsiteY12-26" fmla="*/ 74 h 6010012"/>
                  <a:gd name="connsiteX13-27" fmla="*/ 2911707 w 5400740"/>
                  <a:gd name="connsiteY13-28" fmla="*/ 75 h 6010012"/>
                  <a:gd name="connsiteX14-29" fmla="*/ 2911680 w 5400740"/>
                  <a:gd name="connsiteY14-30" fmla="*/ 114 h 6010012"/>
                  <a:gd name="connsiteX15-31" fmla="*/ 2911652 w 5400740"/>
                  <a:gd name="connsiteY15-32" fmla="*/ 74 h 6010012"/>
                  <a:gd name="connsiteX16-33" fmla="*/ 3289375 w 5400740"/>
                  <a:gd name="connsiteY16-34" fmla="*/ 0 h 6010012"/>
                  <a:gd name="connsiteX17-35" fmla="*/ 3289427 w 5400740"/>
                  <a:gd name="connsiteY17-36" fmla="*/ 75 h 6010012"/>
                  <a:gd name="connsiteX18-37" fmla="*/ 3100567 w 5400740"/>
                  <a:gd name="connsiteY18-38" fmla="*/ 36 h 6010012"/>
                  <a:gd name="connsiteX19-39" fmla="*/ 3289375 w 5400740"/>
                  <a:gd name="connsiteY19-40" fmla="*/ 0 h 6010012"/>
                  <a:gd name="connsiteX0-41" fmla="*/ 47297 w 5448037"/>
                  <a:gd name="connsiteY0-42" fmla="*/ 1059640 h 6199198"/>
                  <a:gd name="connsiteX1-43" fmla="*/ 3702284 w 5448037"/>
                  <a:gd name="connsiteY1-44" fmla="*/ 1059640 h 6199198"/>
                  <a:gd name="connsiteX2-45" fmla="*/ 5076273 w 5448037"/>
                  <a:gd name="connsiteY2-46" fmla="*/ 3018153 h 6199198"/>
                  <a:gd name="connsiteX3-47" fmla="*/ 5448037 w 5448037"/>
                  <a:gd name="connsiteY3-48" fmla="*/ 3011352 h 6199198"/>
                  <a:gd name="connsiteX4-49" fmla="*/ 4079623 w 5448037"/>
                  <a:gd name="connsiteY4-50" fmla="*/ 1059640 h 6199198"/>
                  <a:gd name="connsiteX5-51" fmla="*/ 0 w 5448037"/>
                  <a:gd name="connsiteY5-52" fmla="*/ 6199198 h 6199198"/>
                  <a:gd name="connsiteX6-53" fmla="*/ 47297 w 5448037"/>
                  <a:gd name="connsiteY6-54" fmla="*/ 1059640 h 6199198"/>
                  <a:gd name="connsiteX7-55" fmla="*/ 3336752 w 5448037"/>
                  <a:gd name="connsiteY7-56" fmla="*/ 114 h 6199198"/>
                  <a:gd name="connsiteX8-57" fmla="*/ 4079623 w 5448037"/>
                  <a:gd name="connsiteY8-58" fmla="*/ 1059640 h 6199198"/>
                  <a:gd name="connsiteX9-59" fmla="*/ 3702284 w 5448037"/>
                  <a:gd name="connsiteY9-60" fmla="*/ 1059640 h 6199198"/>
                  <a:gd name="connsiteX10-61" fmla="*/ 3147864 w 5448037"/>
                  <a:gd name="connsiteY10-62" fmla="*/ 269358 h 6199198"/>
                  <a:gd name="connsiteX11-63" fmla="*/ 3336752 w 5448037"/>
                  <a:gd name="connsiteY11-64" fmla="*/ 114 h 6199198"/>
                  <a:gd name="connsiteX12-65" fmla="*/ 2958949 w 5448037"/>
                  <a:gd name="connsiteY12-66" fmla="*/ 74 h 6199198"/>
                  <a:gd name="connsiteX13-67" fmla="*/ 2959004 w 5448037"/>
                  <a:gd name="connsiteY13-68" fmla="*/ 75 h 6199198"/>
                  <a:gd name="connsiteX14-69" fmla="*/ 2958977 w 5448037"/>
                  <a:gd name="connsiteY14-70" fmla="*/ 114 h 6199198"/>
                  <a:gd name="connsiteX15-71" fmla="*/ 2958949 w 5448037"/>
                  <a:gd name="connsiteY15-72" fmla="*/ 74 h 6199198"/>
                  <a:gd name="connsiteX16-73" fmla="*/ 3336672 w 5448037"/>
                  <a:gd name="connsiteY16-74" fmla="*/ 0 h 6199198"/>
                  <a:gd name="connsiteX17-75" fmla="*/ 3336724 w 5448037"/>
                  <a:gd name="connsiteY17-76" fmla="*/ 75 h 6199198"/>
                  <a:gd name="connsiteX18-77" fmla="*/ 3147864 w 5448037"/>
                  <a:gd name="connsiteY18-78" fmla="*/ 36 h 6199198"/>
                  <a:gd name="connsiteX19-79" fmla="*/ 3336672 w 5448037"/>
                  <a:gd name="connsiteY19-80" fmla="*/ 0 h 6199198"/>
                  <a:gd name="connsiteX0-81" fmla="*/ 0 w 5400740"/>
                  <a:gd name="connsiteY0-82" fmla="*/ 1059640 h 3020378"/>
                  <a:gd name="connsiteX1-83" fmla="*/ 3654987 w 5400740"/>
                  <a:gd name="connsiteY1-84" fmla="*/ 1059640 h 3020378"/>
                  <a:gd name="connsiteX2-85" fmla="*/ 5028976 w 5400740"/>
                  <a:gd name="connsiteY2-86" fmla="*/ 3018153 h 3020378"/>
                  <a:gd name="connsiteX3-87" fmla="*/ 5400740 w 5400740"/>
                  <a:gd name="connsiteY3-88" fmla="*/ 3011352 h 3020378"/>
                  <a:gd name="connsiteX4-89" fmla="*/ 4032326 w 5400740"/>
                  <a:gd name="connsiteY4-90" fmla="*/ 1059640 h 3020378"/>
                  <a:gd name="connsiteX5-91" fmla="*/ 0 w 5400740"/>
                  <a:gd name="connsiteY5-92" fmla="*/ 1059640 h 3020378"/>
                  <a:gd name="connsiteX6-93" fmla="*/ 3289455 w 5400740"/>
                  <a:gd name="connsiteY6-94" fmla="*/ 114 h 3020378"/>
                  <a:gd name="connsiteX7-95" fmla="*/ 4032326 w 5400740"/>
                  <a:gd name="connsiteY7-96" fmla="*/ 1059640 h 3020378"/>
                  <a:gd name="connsiteX8-97" fmla="*/ 3654987 w 5400740"/>
                  <a:gd name="connsiteY8-98" fmla="*/ 1059640 h 3020378"/>
                  <a:gd name="connsiteX9-99" fmla="*/ 3100567 w 5400740"/>
                  <a:gd name="connsiteY9-100" fmla="*/ 269358 h 3020378"/>
                  <a:gd name="connsiteX10-101" fmla="*/ 3289455 w 5400740"/>
                  <a:gd name="connsiteY10-102" fmla="*/ 114 h 3020378"/>
                  <a:gd name="connsiteX11-103" fmla="*/ 2911652 w 5400740"/>
                  <a:gd name="connsiteY11-104" fmla="*/ 74 h 3020378"/>
                  <a:gd name="connsiteX12-105" fmla="*/ 2911707 w 5400740"/>
                  <a:gd name="connsiteY12-106" fmla="*/ 75 h 3020378"/>
                  <a:gd name="connsiteX13-107" fmla="*/ 2911680 w 5400740"/>
                  <a:gd name="connsiteY13-108" fmla="*/ 114 h 3020378"/>
                  <a:gd name="connsiteX14-109" fmla="*/ 2911652 w 5400740"/>
                  <a:gd name="connsiteY14-110" fmla="*/ 74 h 3020378"/>
                  <a:gd name="connsiteX15-111" fmla="*/ 3289375 w 5400740"/>
                  <a:gd name="connsiteY15-112" fmla="*/ 0 h 3020378"/>
                  <a:gd name="connsiteX16-113" fmla="*/ 3289427 w 5400740"/>
                  <a:gd name="connsiteY16-114" fmla="*/ 75 h 3020378"/>
                  <a:gd name="connsiteX17-115" fmla="*/ 3100567 w 5400740"/>
                  <a:gd name="connsiteY17-116" fmla="*/ 36 h 3020378"/>
                  <a:gd name="connsiteX18-117" fmla="*/ 3289375 w 5400740"/>
                  <a:gd name="connsiteY18-118" fmla="*/ 0 h 3020378"/>
                  <a:gd name="connsiteX0-119" fmla="*/ 1120674 w 2489088"/>
                  <a:gd name="connsiteY0-120" fmla="*/ 1059640 h 3020378"/>
                  <a:gd name="connsiteX1-121" fmla="*/ 743335 w 2489088"/>
                  <a:gd name="connsiteY1-122" fmla="*/ 1059640 h 3020378"/>
                  <a:gd name="connsiteX2-123" fmla="*/ 2117324 w 2489088"/>
                  <a:gd name="connsiteY2-124" fmla="*/ 3018153 h 3020378"/>
                  <a:gd name="connsiteX3-125" fmla="*/ 2489088 w 2489088"/>
                  <a:gd name="connsiteY3-126" fmla="*/ 3011352 h 3020378"/>
                  <a:gd name="connsiteX4-127" fmla="*/ 1120674 w 2489088"/>
                  <a:gd name="connsiteY4-128" fmla="*/ 1059640 h 3020378"/>
                  <a:gd name="connsiteX5-129" fmla="*/ 377803 w 2489088"/>
                  <a:gd name="connsiteY5-130" fmla="*/ 114 h 3020378"/>
                  <a:gd name="connsiteX6-131" fmla="*/ 1120674 w 2489088"/>
                  <a:gd name="connsiteY6-132" fmla="*/ 1059640 h 3020378"/>
                  <a:gd name="connsiteX7-133" fmla="*/ 743335 w 2489088"/>
                  <a:gd name="connsiteY7-134" fmla="*/ 1059640 h 3020378"/>
                  <a:gd name="connsiteX8-135" fmla="*/ 188915 w 2489088"/>
                  <a:gd name="connsiteY8-136" fmla="*/ 269358 h 3020378"/>
                  <a:gd name="connsiteX9-137" fmla="*/ 377803 w 2489088"/>
                  <a:gd name="connsiteY9-138" fmla="*/ 114 h 3020378"/>
                  <a:gd name="connsiteX10-139" fmla="*/ 0 w 2489088"/>
                  <a:gd name="connsiteY10-140" fmla="*/ 74 h 3020378"/>
                  <a:gd name="connsiteX11-141" fmla="*/ 55 w 2489088"/>
                  <a:gd name="connsiteY11-142" fmla="*/ 75 h 3020378"/>
                  <a:gd name="connsiteX12-143" fmla="*/ 28 w 2489088"/>
                  <a:gd name="connsiteY12-144" fmla="*/ 114 h 3020378"/>
                  <a:gd name="connsiteX13-145" fmla="*/ 0 w 2489088"/>
                  <a:gd name="connsiteY13-146" fmla="*/ 74 h 3020378"/>
                  <a:gd name="connsiteX14-147" fmla="*/ 377723 w 2489088"/>
                  <a:gd name="connsiteY14-148" fmla="*/ 0 h 3020378"/>
                  <a:gd name="connsiteX15-149" fmla="*/ 377775 w 2489088"/>
                  <a:gd name="connsiteY15-150" fmla="*/ 75 h 3020378"/>
                  <a:gd name="connsiteX16-151" fmla="*/ 188915 w 2489088"/>
                  <a:gd name="connsiteY16-152" fmla="*/ 36 h 3020378"/>
                  <a:gd name="connsiteX17-153" fmla="*/ 377723 w 2489088"/>
                  <a:gd name="connsiteY17-154" fmla="*/ 0 h 3020378"/>
                  <a:gd name="connsiteX0-155" fmla="*/ 1120674 w 2489088"/>
                  <a:gd name="connsiteY0-156" fmla="*/ 1059640 h 3011352"/>
                  <a:gd name="connsiteX1-157" fmla="*/ 743335 w 2489088"/>
                  <a:gd name="connsiteY1-158" fmla="*/ 1059640 h 3011352"/>
                  <a:gd name="connsiteX2-159" fmla="*/ 2489088 w 2489088"/>
                  <a:gd name="connsiteY2-160" fmla="*/ 3011352 h 3011352"/>
                  <a:gd name="connsiteX3-161" fmla="*/ 1120674 w 2489088"/>
                  <a:gd name="connsiteY3-162" fmla="*/ 1059640 h 3011352"/>
                  <a:gd name="connsiteX4-163" fmla="*/ 377803 w 2489088"/>
                  <a:gd name="connsiteY4-164" fmla="*/ 114 h 3011352"/>
                  <a:gd name="connsiteX5-165" fmla="*/ 1120674 w 2489088"/>
                  <a:gd name="connsiteY5-166" fmla="*/ 1059640 h 3011352"/>
                  <a:gd name="connsiteX6-167" fmla="*/ 743335 w 2489088"/>
                  <a:gd name="connsiteY6-168" fmla="*/ 1059640 h 3011352"/>
                  <a:gd name="connsiteX7-169" fmla="*/ 188915 w 2489088"/>
                  <a:gd name="connsiteY7-170" fmla="*/ 269358 h 3011352"/>
                  <a:gd name="connsiteX8-171" fmla="*/ 377803 w 2489088"/>
                  <a:gd name="connsiteY8-172" fmla="*/ 114 h 3011352"/>
                  <a:gd name="connsiteX9-173" fmla="*/ 0 w 2489088"/>
                  <a:gd name="connsiteY9-174" fmla="*/ 74 h 3011352"/>
                  <a:gd name="connsiteX10-175" fmla="*/ 55 w 2489088"/>
                  <a:gd name="connsiteY10-176" fmla="*/ 75 h 3011352"/>
                  <a:gd name="connsiteX11-177" fmla="*/ 28 w 2489088"/>
                  <a:gd name="connsiteY11-178" fmla="*/ 114 h 3011352"/>
                  <a:gd name="connsiteX12-179" fmla="*/ 0 w 2489088"/>
                  <a:gd name="connsiteY12-180" fmla="*/ 74 h 3011352"/>
                  <a:gd name="connsiteX13-181" fmla="*/ 377723 w 2489088"/>
                  <a:gd name="connsiteY13-182" fmla="*/ 0 h 3011352"/>
                  <a:gd name="connsiteX14-183" fmla="*/ 377775 w 2489088"/>
                  <a:gd name="connsiteY14-184" fmla="*/ 75 h 3011352"/>
                  <a:gd name="connsiteX15-185" fmla="*/ 188915 w 2489088"/>
                  <a:gd name="connsiteY15-186" fmla="*/ 36 h 3011352"/>
                  <a:gd name="connsiteX16-187" fmla="*/ 377723 w 2489088"/>
                  <a:gd name="connsiteY16-188" fmla="*/ 0 h 3011352"/>
                  <a:gd name="connsiteX0-189" fmla="*/ 1120674 w 1120674"/>
                  <a:gd name="connsiteY0-190" fmla="*/ 1059640 h 1059640"/>
                  <a:gd name="connsiteX1-191" fmla="*/ 743335 w 1120674"/>
                  <a:gd name="connsiteY1-192" fmla="*/ 1059640 h 1059640"/>
                  <a:gd name="connsiteX2-193" fmla="*/ 1120674 w 1120674"/>
                  <a:gd name="connsiteY2-194" fmla="*/ 1059640 h 1059640"/>
                  <a:gd name="connsiteX3-195" fmla="*/ 377803 w 1120674"/>
                  <a:gd name="connsiteY3-196" fmla="*/ 114 h 1059640"/>
                  <a:gd name="connsiteX4-197" fmla="*/ 1120674 w 1120674"/>
                  <a:gd name="connsiteY4-198" fmla="*/ 1059640 h 1059640"/>
                  <a:gd name="connsiteX5-199" fmla="*/ 743335 w 1120674"/>
                  <a:gd name="connsiteY5-200" fmla="*/ 1059640 h 1059640"/>
                  <a:gd name="connsiteX6-201" fmla="*/ 188915 w 1120674"/>
                  <a:gd name="connsiteY6-202" fmla="*/ 269358 h 1059640"/>
                  <a:gd name="connsiteX7-203" fmla="*/ 377803 w 1120674"/>
                  <a:gd name="connsiteY7-204" fmla="*/ 114 h 1059640"/>
                  <a:gd name="connsiteX8-205" fmla="*/ 0 w 1120674"/>
                  <a:gd name="connsiteY8-206" fmla="*/ 74 h 1059640"/>
                  <a:gd name="connsiteX9-207" fmla="*/ 55 w 1120674"/>
                  <a:gd name="connsiteY9-208" fmla="*/ 75 h 1059640"/>
                  <a:gd name="connsiteX10-209" fmla="*/ 28 w 1120674"/>
                  <a:gd name="connsiteY10-210" fmla="*/ 114 h 1059640"/>
                  <a:gd name="connsiteX11-211" fmla="*/ 0 w 1120674"/>
                  <a:gd name="connsiteY11-212" fmla="*/ 74 h 1059640"/>
                  <a:gd name="connsiteX12-213" fmla="*/ 377723 w 1120674"/>
                  <a:gd name="connsiteY12-214" fmla="*/ 0 h 1059640"/>
                  <a:gd name="connsiteX13-215" fmla="*/ 377775 w 1120674"/>
                  <a:gd name="connsiteY13-216" fmla="*/ 75 h 1059640"/>
                  <a:gd name="connsiteX14-217" fmla="*/ 188915 w 1120674"/>
                  <a:gd name="connsiteY14-218" fmla="*/ 36 h 1059640"/>
                  <a:gd name="connsiteX15-219" fmla="*/ 377723 w 1120674"/>
                  <a:gd name="connsiteY15-220" fmla="*/ 0 h 1059640"/>
                  <a:gd name="connsiteX0-221" fmla="*/ 1120674 w 1120674"/>
                  <a:gd name="connsiteY0-222" fmla="*/ 1059640 h 1059640"/>
                  <a:gd name="connsiteX1-223" fmla="*/ 743335 w 1120674"/>
                  <a:gd name="connsiteY1-224" fmla="*/ 1059640 h 1059640"/>
                  <a:gd name="connsiteX2-225" fmla="*/ 1120674 w 1120674"/>
                  <a:gd name="connsiteY2-226" fmla="*/ 1059640 h 1059640"/>
                  <a:gd name="connsiteX3-227" fmla="*/ 377803 w 1120674"/>
                  <a:gd name="connsiteY3-228" fmla="*/ 114 h 1059640"/>
                  <a:gd name="connsiteX4-229" fmla="*/ 1120674 w 1120674"/>
                  <a:gd name="connsiteY4-230" fmla="*/ 1059640 h 1059640"/>
                  <a:gd name="connsiteX5-231" fmla="*/ 743335 w 1120674"/>
                  <a:gd name="connsiteY5-232" fmla="*/ 1059640 h 1059640"/>
                  <a:gd name="connsiteX6-233" fmla="*/ 188915 w 1120674"/>
                  <a:gd name="connsiteY6-234" fmla="*/ 269358 h 1059640"/>
                  <a:gd name="connsiteX7-235" fmla="*/ 377803 w 1120674"/>
                  <a:gd name="connsiteY7-236" fmla="*/ 114 h 1059640"/>
                  <a:gd name="connsiteX8-237" fmla="*/ 0 w 1120674"/>
                  <a:gd name="connsiteY8-238" fmla="*/ 74 h 1059640"/>
                  <a:gd name="connsiteX9-239" fmla="*/ 55 w 1120674"/>
                  <a:gd name="connsiteY9-240" fmla="*/ 75 h 1059640"/>
                  <a:gd name="connsiteX10-241" fmla="*/ 28 w 1120674"/>
                  <a:gd name="connsiteY10-242" fmla="*/ 114 h 1059640"/>
                  <a:gd name="connsiteX11-243" fmla="*/ 0 w 1120674"/>
                  <a:gd name="connsiteY11-244" fmla="*/ 74 h 1059640"/>
                  <a:gd name="connsiteX12-245" fmla="*/ 377723 w 1120674"/>
                  <a:gd name="connsiteY12-246" fmla="*/ 0 h 1059640"/>
                  <a:gd name="connsiteX13-247" fmla="*/ 377775 w 1120674"/>
                  <a:gd name="connsiteY13-248" fmla="*/ 75 h 1059640"/>
                  <a:gd name="connsiteX14-249" fmla="*/ 377723 w 1120674"/>
                  <a:gd name="connsiteY14-250" fmla="*/ 0 h 1059640"/>
                  <a:gd name="connsiteX0-251" fmla="*/ 1120646 w 1120646"/>
                  <a:gd name="connsiteY0-252" fmla="*/ 1059640 h 1059640"/>
                  <a:gd name="connsiteX1-253" fmla="*/ 743307 w 1120646"/>
                  <a:gd name="connsiteY1-254" fmla="*/ 1059640 h 1059640"/>
                  <a:gd name="connsiteX2-255" fmla="*/ 1120646 w 1120646"/>
                  <a:gd name="connsiteY2-256" fmla="*/ 1059640 h 1059640"/>
                  <a:gd name="connsiteX3-257" fmla="*/ 377775 w 1120646"/>
                  <a:gd name="connsiteY3-258" fmla="*/ 114 h 1059640"/>
                  <a:gd name="connsiteX4-259" fmla="*/ 1120646 w 1120646"/>
                  <a:gd name="connsiteY4-260" fmla="*/ 1059640 h 1059640"/>
                  <a:gd name="connsiteX5-261" fmla="*/ 743307 w 1120646"/>
                  <a:gd name="connsiteY5-262" fmla="*/ 1059640 h 1059640"/>
                  <a:gd name="connsiteX6-263" fmla="*/ 188887 w 1120646"/>
                  <a:gd name="connsiteY6-264" fmla="*/ 269358 h 1059640"/>
                  <a:gd name="connsiteX7-265" fmla="*/ 377775 w 1120646"/>
                  <a:gd name="connsiteY7-266" fmla="*/ 114 h 1059640"/>
                  <a:gd name="connsiteX8-267" fmla="*/ 0 w 1120646"/>
                  <a:gd name="connsiteY8-268" fmla="*/ 114 h 1059640"/>
                  <a:gd name="connsiteX9-269" fmla="*/ 27 w 1120646"/>
                  <a:gd name="connsiteY9-270" fmla="*/ 75 h 1059640"/>
                  <a:gd name="connsiteX10-271" fmla="*/ 0 w 1120646"/>
                  <a:gd name="connsiteY10-272" fmla="*/ 114 h 1059640"/>
                  <a:gd name="connsiteX11-273" fmla="*/ 377695 w 1120646"/>
                  <a:gd name="connsiteY11-274" fmla="*/ 0 h 1059640"/>
                  <a:gd name="connsiteX12-275" fmla="*/ 377747 w 1120646"/>
                  <a:gd name="connsiteY12-276" fmla="*/ 75 h 1059640"/>
                  <a:gd name="connsiteX13-277" fmla="*/ 377695 w 1120646"/>
                  <a:gd name="connsiteY13-278" fmla="*/ 0 h 1059640"/>
                  <a:gd name="connsiteX0-279" fmla="*/ 931759 w 931759"/>
                  <a:gd name="connsiteY0-280" fmla="*/ 1059640 h 1059640"/>
                  <a:gd name="connsiteX1-281" fmla="*/ 554420 w 931759"/>
                  <a:gd name="connsiteY1-282" fmla="*/ 1059640 h 1059640"/>
                  <a:gd name="connsiteX2-283" fmla="*/ 931759 w 931759"/>
                  <a:gd name="connsiteY2-284" fmla="*/ 1059640 h 1059640"/>
                  <a:gd name="connsiteX3-285" fmla="*/ 188888 w 931759"/>
                  <a:gd name="connsiteY3-286" fmla="*/ 114 h 1059640"/>
                  <a:gd name="connsiteX4-287" fmla="*/ 931759 w 931759"/>
                  <a:gd name="connsiteY4-288" fmla="*/ 1059640 h 1059640"/>
                  <a:gd name="connsiteX5-289" fmla="*/ 554420 w 931759"/>
                  <a:gd name="connsiteY5-290" fmla="*/ 1059640 h 1059640"/>
                  <a:gd name="connsiteX6-291" fmla="*/ 0 w 931759"/>
                  <a:gd name="connsiteY6-292" fmla="*/ 269358 h 1059640"/>
                  <a:gd name="connsiteX7-293" fmla="*/ 188888 w 931759"/>
                  <a:gd name="connsiteY7-294" fmla="*/ 114 h 1059640"/>
                  <a:gd name="connsiteX8-295" fmla="*/ 188808 w 931759"/>
                  <a:gd name="connsiteY8-296" fmla="*/ 0 h 1059640"/>
                  <a:gd name="connsiteX9-297" fmla="*/ 188860 w 931759"/>
                  <a:gd name="connsiteY9-298" fmla="*/ 75 h 1059640"/>
                  <a:gd name="connsiteX10-299" fmla="*/ 188808 w 931759"/>
                  <a:gd name="connsiteY10-300" fmla="*/ 0 h 1059640"/>
                </a:gdLst>
                <a:ahLst/>
                <a:cxnLst>
                  <a:cxn ang="0">
                    <a:pos x="connsiteX0-279" y="connsiteY0-280"/>
                  </a:cxn>
                  <a:cxn ang="0">
                    <a:pos x="connsiteX1-281" y="connsiteY1-282"/>
                  </a:cxn>
                  <a:cxn ang="0">
                    <a:pos x="connsiteX2-283" y="connsiteY2-284"/>
                  </a:cxn>
                  <a:cxn ang="0">
                    <a:pos x="connsiteX3-285" y="connsiteY3-286"/>
                  </a:cxn>
                  <a:cxn ang="0">
                    <a:pos x="connsiteX4-287" y="connsiteY4-288"/>
                  </a:cxn>
                  <a:cxn ang="0">
                    <a:pos x="connsiteX5-289" y="connsiteY5-290"/>
                  </a:cxn>
                  <a:cxn ang="0">
                    <a:pos x="connsiteX6-291" y="connsiteY6-292"/>
                  </a:cxn>
                  <a:cxn ang="0">
                    <a:pos x="connsiteX7-293" y="connsiteY7-294"/>
                  </a:cxn>
                  <a:cxn ang="0">
                    <a:pos x="connsiteX8-295" y="connsiteY8-296"/>
                  </a:cxn>
                  <a:cxn ang="0">
                    <a:pos x="connsiteX9-297" y="connsiteY9-298"/>
                  </a:cxn>
                  <a:cxn ang="0">
                    <a:pos x="connsiteX10-299" y="connsiteY10-300"/>
                  </a:cxn>
                </a:cxnLst>
                <a:rect l="l" t="t" r="r" b="b"/>
                <a:pathLst>
                  <a:path w="931759" h="1059640">
                    <a:moveTo>
                      <a:pt x="931759" y="1059640"/>
                    </a:moveTo>
                    <a:lnTo>
                      <a:pt x="554420" y="1059640"/>
                    </a:lnTo>
                    <a:lnTo>
                      <a:pt x="931759" y="1059640"/>
                    </a:lnTo>
                    <a:close/>
                    <a:moveTo>
                      <a:pt x="188888" y="114"/>
                    </a:moveTo>
                    <a:lnTo>
                      <a:pt x="931759" y="1059640"/>
                    </a:lnTo>
                    <a:lnTo>
                      <a:pt x="554420" y="1059640"/>
                    </a:lnTo>
                    <a:lnTo>
                      <a:pt x="0" y="269358"/>
                    </a:lnTo>
                    <a:lnTo>
                      <a:pt x="188888" y="114"/>
                    </a:lnTo>
                    <a:close/>
                    <a:moveTo>
                      <a:pt x="188808" y="0"/>
                    </a:moveTo>
                    <a:cubicBezTo>
                      <a:pt x="188825" y="25"/>
                      <a:pt x="188843" y="50"/>
                      <a:pt x="188860" y="75"/>
                    </a:cubicBezTo>
                    <a:cubicBezTo>
                      <a:pt x="188843" y="50"/>
                      <a:pt x="188825" y="25"/>
                      <a:pt x="18880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36" name="Gruppieren 20"/>
            <p:cNvGrpSpPr/>
            <p:nvPr userDrawn="1"/>
          </p:nvGrpSpPr>
          <p:grpSpPr bwMode="auto">
            <a:xfrm>
              <a:off x="805344" y="6079748"/>
              <a:ext cx="911251" cy="1025605"/>
              <a:chOff x="805344" y="6079748"/>
              <a:chExt cx="911251" cy="1025605"/>
            </a:xfrm>
          </p:grpSpPr>
          <p:sp>
            <p:nvSpPr>
              <p:cNvPr id="37" name="Flussdiagramm: Daten 6"/>
              <p:cNvSpPr/>
              <p:nvPr/>
            </p:nvSpPr>
            <p:spPr>
              <a:xfrm rot="7500000" flipV="1">
                <a:off x="561835" y="6322796"/>
                <a:ext cx="1025489" cy="539627"/>
              </a:xfrm>
              <a:custGeom>
                <a:avLst/>
                <a:gdLst>
                  <a:gd name="connsiteX0" fmla="*/ 6779499 w 6779499"/>
                  <a:gd name="connsiteY0" fmla="*/ 0 h 542702"/>
                  <a:gd name="connsiteX1" fmla="*/ 6750112 w 6779499"/>
                  <a:gd name="connsiteY1" fmla="*/ 40353 h 542702"/>
                  <a:gd name="connsiteX2" fmla="*/ 6779499 w 6779499"/>
                  <a:gd name="connsiteY2" fmla="*/ 0 h 542702"/>
                  <a:gd name="connsiteX3" fmla="*/ 377295 w 6779499"/>
                  <a:gd name="connsiteY3" fmla="*/ 3988 h 542702"/>
                  <a:gd name="connsiteX4" fmla="*/ 572636 w 6779499"/>
                  <a:gd name="connsiteY4" fmla="*/ 542186 h 542702"/>
                  <a:gd name="connsiteX5" fmla="*/ 648517 w 6779499"/>
                  <a:gd name="connsiteY5" fmla="*/ 542118 h 542702"/>
                  <a:gd name="connsiteX6" fmla="*/ 1025603 w 6779499"/>
                  <a:gd name="connsiteY6" fmla="*/ 3584 h 542702"/>
                  <a:gd name="connsiteX7" fmla="*/ 377295 w 6779499"/>
                  <a:gd name="connsiteY7" fmla="*/ 3988 h 542702"/>
                  <a:gd name="connsiteX8" fmla="*/ 54 w 6779499"/>
                  <a:gd name="connsiteY8" fmla="*/ 542621 h 542702"/>
                  <a:gd name="connsiteX9" fmla="*/ 0 w 6779499"/>
                  <a:gd name="connsiteY9" fmla="*/ 542700 h 542702"/>
                  <a:gd name="connsiteX10" fmla="*/ 84 w 6779499"/>
                  <a:gd name="connsiteY10" fmla="*/ 542702 h 542702"/>
                  <a:gd name="connsiteX11" fmla="*/ 54 w 6779499"/>
                  <a:gd name="connsiteY11" fmla="*/ 542621 h 542702"/>
                  <a:gd name="connsiteX12" fmla="*/ 377052 w 6779499"/>
                  <a:gd name="connsiteY12" fmla="*/ 3988 h 542702"/>
                  <a:gd name="connsiteX13" fmla="*/ 188579 w 6779499"/>
                  <a:gd name="connsiteY13" fmla="*/ 273267 h 542702"/>
                  <a:gd name="connsiteX14" fmla="*/ 377211 w 6779499"/>
                  <a:gd name="connsiteY14" fmla="*/ 3987 h 542702"/>
                  <a:gd name="connsiteX15" fmla="*/ 377052 w 6779499"/>
                  <a:gd name="connsiteY15" fmla="*/ 3988 h 542702"/>
                  <a:gd name="connsiteX0-1" fmla="*/ 377295 w 1025603"/>
                  <a:gd name="connsiteY0-2" fmla="*/ 404 h 539118"/>
                  <a:gd name="connsiteX1-3" fmla="*/ 572636 w 1025603"/>
                  <a:gd name="connsiteY1-4" fmla="*/ 538602 h 539118"/>
                  <a:gd name="connsiteX2-5" fmla="*/ 648517 w 1025603"/>
                  <a:gd name="connsiteY2-6" fmla="*/ 538534 h 539118"/>
                  <a:gd name="connsiteX3-7" fmla="*/ 1025603 w 1025603"/>
                  <a:gd name="connsiteY3-8" fmla="*/ 0 h 539118"/>
                  <a:gd name="connsiteX4-9" fmla="*/ 377295 w 1025603"/>
                  <a:gd name="connsiteY4-10" fmla="*/ 404 h 539118"/>
                  <a:gd name="connsiteX5-11" fmla="*/ 54 w 1025603"/>
                  <a:gd name="connsiteY5-12" fmla="*/ 539037 h 539118"/>
                  <a:gd name="connsiteX6-13" fmla="*/ 0 w 1025603"/>
                  <a:gd name="connsiteY6-14" fmla="*/ 539116 h 539118"/>
                  <a:gd name="connsiteX7-15" fmla="*/ 84 w 1025603"/>
                  <a:gd name="connsiteY7-16" fmla="*/ 539118 h 539118"/>
                  <a:gd name="connsiteX8-17" fmla="*/ 54 w 1025603"/>
                  <a:gd name="connsiteY8-18" fmla="*/ 539037 h 539118"/>
                  <a:gd name="connsiteX9-19" fmla="*/ 377052 w 1025603"/>
                  <a:gd name="connsiteY9-20" fmla="*/ 404 h 539118"/>
                  <a:gd name="connsiteX10-21" fmla="*/ 188579 w 1025603"/>
                  <a:gd name="connsiteY10-22" fmla="*/ 269683 h 539118"/>
                  <a:gd name="connsiteX11-23" fmla="*/ 377211 w 1025603"/>
                  <a:gd name="connsiteY11-24" fmla="*/ 403 h 539118"/>
                  <a:gd name="connsiteX12-25" fmla="*/ 377052 w 1025603"/>
                  <a:gd name="connsiteY12-26" fmla="*/ 404 h 53911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</a:cxnLst>
                <a:rect l="l" t="t" r="r" b="b"/>
                <a:pathLst>
                  <a:path w="1025603" h="539118">
                    <a:moveTo>
                      <a:pt x="377295" y="404"/>
                    </a:moveTo>
                    <a:lnTo>
                      <a:pt x="572636" y="538602"/>
                    </a:lnTo>
                    <a:lnTo>
                      <a:pt x="648517" y="538534"/>
                    </a:lnTo>
                    <a:lnTo>
                      <a:pt x="1025603" y="0"/>
                    </a:lnTo>
                    <a:lnTo>
                      <a:pt x="377295" y="404"/>
                    </a:lnTo>
                    <a:close/>
                    <a:moveTo>
                      <a:pt x="54" y="539037"/>
                    </a:moveTo>
                    <a:cubicBezTo>
                      <a:pt x="36" y="539063"/>
                      <a:pt x="18" y="539090"/>
                      <a:pt x="0" y="539116"/>
                    </a:cubicBezTo>
                    <a:cubicBezTo>
                      <a:pt x="28" y="539117"/>
                      <a:pt x="56" y="539117"/>
                      <a:pt x="84" y="539118"/>
                    </a:cubicBezTo>
                    <a:lnTo>
                      <a:pt x="54" y="539037"/>
                    </a:lnTo>
                    <a:close/>
                    <a:moveTo>
                      <a:pt x="377052" y="404"/>
                    </a:moveTo>
                    <a:lnTo>
                      <a:pt x="188579" y="269683"/>
                    </a:lnTo>
                    <a:lnTo>
                      <a:pt x="377211" y="403"/>
                    </a:lnTo>
                    <a:lnTo>
                      <a:pt x="377052" y="404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38" name="Flussdiagramm: Daten 6"/>
              <p:cNvSpPr/>
              <p:nvPr/>
            </p:nvSpPr>
            <p:spPr>
              <a:xfrm rot="14100000" flipH="1" flipV="1">
                <a:off x="934811" y="6322796"/>
                <a:ext cx="1025489" cy="539627"/>
              </a:xfrm>
              <a:custGeom>
                <a:avLst/>
                <a:gdLst/>
                <a:ahLst/>
                <a:cxnLst/>
                <a:rect l="l" t="t" r="r" b="b"/>
                <a:pathLst>
                  <a:path w="1025602" h="539117">
                    <a:moveTo>
                      <a:pt x="377297" y="404"/>
                    </a:moveTo>
                    <a:lnTo>
                      <a:pt x="1025602" y="0"/>
                    </a:lnTo>
                    <a:lnTo>
                      <a:pt x="648516" y="538535"/>
                    </a:lnTo>
                    <a:lnTo>
                      <a:pt x="572638" y="538603"/>
                    </a:lnTo>
                    <a:close/>
                    <a:moveTo>
                      <a:pt x="0" y="539117"/>
                    </a:moveTo>
                    <a:lnTo>
                      <a:pt x="57" y="539038"/>
                    </a:lnTo>
                    <a:lnTo>
                      <a:pt x="86" y="539117"/>
                    </a:lnTo>
                    <a:close/>
                    <a:moveTo>
                      <a:pt x="377053" y="404"/>
                    </a:moveTo>
                    <a:lnTo>
                      <a:pt x="377213" y="404"/>
                    </a:lnTo>
                    <a:lnTo>
                      <a:pt x="188581" y="269683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39" name="Flussdiagramm: Daten 6"/>
              <p:cNvSpPr/>
              <p:nvPr/>
            </p:nvSpPr>
            <p:spPr>
              <a:xfrm rot="7500000" flipV="1">
                <a:off x="918191" y="6137858"/>
                <a:ext cx="573068" cy="539627"/>
              </a:xfrm>
              <a:custGeom>
                <a:avLst/>
                <a:gdLst/>
                <a:ahLst/>
                <a:cxnLst/>
                <a:rect l="l" t="t" r="r" b="b"/>
                <a:pathLst>
                  <a:path w="572582" h="538714">
                    <a:moveTo>
                      <a:pt x="188525" y="269280"/>
                    </a:moveTo>
                    <a:lnTo>
                      <a:pt x="0" y="538634"/>
                    </a:lnTo>
                    <a:lnTo>
                      <a:pt x="29" y="538714"/>
                    </a:lnTo>
                    <a:lnTo>
                      <a:pt x="572582" y="538199"/>
                    </a:lnTo>
                    <a:lnTo>
                      <a:pt x="377240" y="0"/>
                    </a:lnTo>
                    <a:lnTo>
                      <a:pt x="37715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</p:grpSp>
      </p:grpSp>
      <p:sp>
        <p:nvSpPr>
          <p:cNvPr id="114" name="Titel 1"/>
          <p:cNvSpPr>
            <a:spLocks noGrp="1"/>
          </p:cNvSpPr>
          <p:nvPr>
            <p:ph type="title"/>
          </p:nvPr>
        </p:nvSpPr>
        <p:spPr>
          <a:xfrm>
            <a:off x="1044376" y="4"/>
            <a:ext cx="10101664" cy="3741441"/>
          </a:xfrm>
        </p:spPr>
        <p:txBody>
          <a:bodyPr rIns="3598920" anchor="b">
            <a:noAutofit/>
          </a:bodyPr>
          <a:lstStyle>
            <a:lvl1pPr algn="l">
              <a:lnSpc>
                <a:spcPct val="80000"/>
              </a:lnSpc>
              <a:defRPr sz="8800" b="0" cap="all">
                <a:solidFill>
                  <a:schemeClr val="tx1"/>
                </a:solidFill>
                <a:latin typeface="Bebas Neue" charset="0"/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115" name="Textplatzhalter 2"/>
          <p:cNvSpPr>
            <a:spLocks noGrp="1"/>
          </p:cNvSpPr>
          <p:nvPr>
            <p:ph type="body" idx="1"/>
          </p:nvPr>
        </p:nvSpPr>
        <p:spPr>
          <a:xfrm>
            <a:off x="1044376" y="3741445"/>
            <a:ext cx="10101664" cy="2061759"/>
          </a:xfrm>
        </p:spPr>
        <p:txBody>
          <a:bodyPr rIns="3598920"/>
          <a:lstStyle>
            <a:lvl1pPr marL="0" marR="0" indent="0" algn="l" defTabSz="91376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None/>
              <a:defRPr sz="44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91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63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/>
              <a:t>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8"/>
          <p:cNvSpPr>
            <a:spLocks noChangeArrowheads="1"/>
          </p:cNvSpPr>
          <p:nvPr userDrawn="1"/>
        </p:nvSpPr>
        <p:spPr bwMode="auto">
          <a:xfrm>
            <a:off x="0" y="0"/>
            <a:ext cx="12190413" cy="6858000"/>
          </a:xfrm>
          <a:prstGeom prst="rect">
            <a:avLst/>
          </a:prstGeom>
          <a:solidFill>
            <a:srgbClr val="C8303F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2" rIns="91406" bIns="45702"/>
          <a:lstStyle/>
          <a:p>
            <a:endParaRPr lang="en-US" altLang="sl-SI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516253" y="942477"/>
            <a:ext cx="11133137" cy="541475"/>
          </a:xfrm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 hasCustomPrompt="1"/>
          </p:nvPr>
        </p:nvSpPr>
        <p:spPr>
          <a:xfrm>
            <a:off x="516256" y="1483952"/>
            <a:ext cx="11133349" cy="4319248"/>
          </a:xfrm>
          <a:noFill/>
        </p:spPr>
        <p:txBody>
          <a:bodyPr/>
          <a:lstStyle>
            <a:lvl1pPr>
              <a:defRPr sz="2300">
                <a:solidFill>
                  <a:srgbClr val="DDDDDD"/>
                </a:solidFill>
              </a:defRPr>
            </a:lvl1pPr>
            <a:lvl2pPr>
              <a:defRPr>
                <a:solidFill>
                  <a:srgbClr val="DDDDDD"/>
                </a:solidFill>
              </a:defRPr>
            </a:lvl2pPr>
            <a:lvl3pPr>
              <a:defRPr>
                <a:solidFill>
                  <a:srgbClr val="DDDDDD"/>
                </a:solidFill>
              </a:defRPr>
            </a:lvl3pPr>
            <a:lvl4pPr>
              <a:defRPr>
                <a:solidFill>
                  <a:srgbClr val="DDDDDD"/>
                </a:solidFill>
              </a:defRPr>
            </a:lvl4pPr>
            <a:lvl5pPr>
              <a:defRPr>
                <a:solidFill>
                  <a:srgbClr val="DDDDDD"/>
                </a:solidFill>
              </a:defRPr>
            </a:lvl5pPr>
          </a:lstStyle>
          <a:p>
            <a:pPr lvl="0"/>
            <a:r>
              <a:rPr lang="de-DE" noProof="1"/>
              <a:t>Textmasterformat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  <a:endParaRPr lang="en-US" noProof="1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3954463" y="6076950"/>
            <a:ext cx="4275137" cy="35877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4513E-6549-4ACE-A00F-252DC8FF6FA9}" type="slidenum">
              <a:rPr lang="en-US" altLang="x-none"/>
              <a:t>‹#›</a:t>
            </a:fld>
            <a:endParaRPr lang="en-US" altLang="x-none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20"/>
          <p:cNvGrpSpPr/>
          <p:nvPr userDrawn="1"/>
        </p:nvGrpSpPr>
        <p:grpSpPr bwMode="auto">
          <a:xfrm>
            <a:off x="80963" y="5207000"/>
            <a:ext cx="3454400" cy="1898650"/>
            <a:chOff x="81031" y="5206769"/>
            <a:chExt cx="3453611" cy="1898584"/>
          </a:xfrm>
        </p:grpSpPr>
        <p:grpSp>
          <p:nvGrpSpPr>
            <p:cNvPr id="5" name="Gruppieren 21"/>
            <p:cNvGrpSpPr/>
            <p:nvPr userDrawn="1"/>
          </p:nvGrpSpPr>
          <p:grpSpPr bwMode="auto">
            <a:xfrm>
              <a:off x="81031" y="5206769"/>
              <a:ext cx="1991801" cy="1736748"/>
              <a:chOff x="81031" y="5206769"/>
              <a:chExt cx="1991801" cy="1736748"/>
            </a:xfrm>
          </p:grpSpPr>
          <p:sp>
            <p:nvSpPr>
              <p:cNvPr id="14" name="Flussdiagramm: Daten 6"/>
              <p:cNvSpPr/>
              <p:nvPr/>
            </p:nvSpPr>
            <p:spPr>
              <a:xfrm rot="7500000" flipV="1">
                <a:off x="-472255" y="5760055"/>
                <a:ext cx="1736665" cy="630093"/>
              </a:xfrm>
              <a:custGeom>
                <a:avLst/>
                <a:gdLst>
                  <a:gd name="connsiteX0" fmla="*/ 4875386 w 7920475"/>
                  <a:gd name="connsiteY0" fmla="*/ 1896 h 634035"/>
                  <a:gd name="connsiteX1" fmla="*/ 7498123 w 7920475"/>
                  <a:gd name="connsiteY1" fmla="*/ 627301 h 634035"/>
                  <a:gd name="connsiteX2" fmla="*/ 7920475 w 7920475"/>
                  <a:gd name="connsiteY2" fmla="*/ 0 h 634035"/>
                  <a:gd name="connsiteX3" fmla="*/ 4875386 w 7920475"/>
                  <a:gd name="connsiteY3" fmla="*/ 1896 h 634035"/>
                  <a:gd name="connsiteX4" fmla="*/ 440793 w 7920475"/>
                  <a:gd name="connsiteY4" fmla="*/ 4657 h 634035"/>
                  <a:gd name="connsiteX5" fmla="*/ 669010 w 7920475"/>
                  <a:gd name="connsiteY5" fmla="*/ 633434 h 634035"/>
                  <a:gd name="connsiteX6" fmla="*/ 1604583 w 7920475"/>
                  <a:gd name="connsiteY6" fmla="*/ 632594 h 634035"/>
                  <a:gd name="connsiteX7" fmla="*/ 1736748 w 7920475"/>
                  <a:gd name="connsiteY7" fmla="*/ 443842 h 634035"/>
                  <a:gd name="connsiteX8" fmla="*/ 1108933 w 7920475"/>
                  <a:gd name="connsiteY8" fmla="*/ 4241 h 634035"/>
                  <a:gd name="connsiteX9" fmla="*/ 440793 w 7920475"/>
                  <a:gd name="connsiteY9" fmla="*/ 4657 h 634035"/>
                  <a:gd name="connsiteX10" fmla="*/ 0 w 7920475"/>
                  <a:gd name="connsiteY10" fmla="*/ 634035 h 634035"/>
                  <a:gd name="connsiteX11" fmla="*/ 98 w 7920475"/>
                  <a:gd name="connsiteY11" fmla="*/ 634035 h 634035"/>
                  <a:gd name="connsiteX12" fmla="*/ 65 w 7920475"/>
                  <a:gd name="connsiteY12" fmla="*/ 633943 h 634035"/>
                  <a:gd name="connsiteX13" fmla="*/ 0 w 7920475"/>
                  <a:gd name="connsiteY13" fmla="*/ 634035 h 634035"/>
                  <a:gd name="connsiteX14" fmla="*/ 440509 w 7920475"/>
                  <a:gd name="connsiteY14" fmla="*/ 4658 h 634035"/>
                  <a:gd name="connsiteX15" fmla="*/ 220317 w 7920475"/>
                  <a:gd name="connsiteY15" fmla="*/ 319256 h 634035"/>
                  <a:gd name="connsiteX16" fmla="*/ 440695 w 7920475"/>
                  <a:gd name="connsiteY16" fmla="*/ 4657 h 634035"/>
                  <a:gd name="connsiteX17" fmla="*/ 440509 w 7920475"/>
                  <a:gd name="connsiteY17" fmla="*/ 4658 h 634035"/>
                  <a:gd name="connsiteX0-1" fmla="*/ 4875386 w 7920475"/>
                  <a:gd name="connsiteY0-2" fmla="*/ 1896 h 634035"/>
                  <a:gd name="connsiteX1-3" fmla="*/ 7920475 w 7920475"/>
                  <a:gd name="connsiteY1-4" fmla="*/ 0 h 634035"/>
                  <a:gd name="connsiteX2-5" fmla="*/ 4875386 w 7920475"/>
                  <a:gd name="connsiteY2-6" fmla="*/ 1896 h 634035"/>
                  <a:gd name="connsiteX3-7" fmla="*/ 440793 w 7920475"/>
                  <a:gd name="connsiteY3-8" fmla="*/ 4657 h 634035"/>
                  <a:gd name="connsiteX4-9" fmla="*/ 669010 w 7920475"/>
                  <a:gd name="connsiteY4-10" fmla="*/ 633434 h 634035"/>
                  <a:gd name="connsiteX5-11" fmla="*/ 1604583 w 7920475"/>
                  <a:gd name="connsiteY5-12" fmla="*/ 632594 h 634035"/>
                  <a:gd name="connsiteX6-13" fmla="*/ 1736748 w 7920475"/>
                  <a:gd name="connsiteY6-14" fmla="*/ 443842 h 634035"/>
                  <a:gd name="connsiteX7-15" fmla="*/ 1108933 w 7920475"/>
                  <a:gd name="connsiteY7-16" fmla="*/ 4241 h 634035"/>
                  <a:gd name="connsiteX8-17" fmla="*/ 440793 w 7920475"/>
                  <a:gd name="connsiteY8-18" fmla="*/ 4657 h 634035"/>
                  <a:gd name="connsiteX9-19" fmla="*/ 0 w 7920475"/>
                  <a:gd name="connsiteY9-20" fmla="*/ 634035 h 634035"/>
                  <a:gd name="connsiteX10-21" fmla="*/ 98 w 7920475"/>
                  <a:gd name="connsiteY10-22" fmla="*/ 634035 h 634035"/>
                  <a:gd name="connsiteX11-23" fmla="*/ 65 w 7920475"/>
                  <a:gd name="connsiteY11-24" fmla="*/ 633943 h 634035"/>
                  <a:gd name="connsiteX12-25" fmla="*/ 0 w 7920475"/>
                  <a:gd name="connsiteY12-26" fmla="*/ 634035 h 634035"/>
                  <a:gd name="connsiteX13-27" fmla="*/ 440509 w 7920475"/>
                  <a:gd name="connsiteY13-28" fmla="*/ 4658 h 634035"/>
                  <a:gd name="connsiteX14-29" fmla="*/ 220317 w 7920475"/>
                  <a:gd name="connsiteY14-30" fmla="*/ 319256 h 634035"/>
                  <a:gd name="connsiteX15-31" fmla="*/ 440695 w 7920475"/>
                  <a:gd name="connsiteY15-32" fmla="*/ 4657 h 634035"/>
                  <a:gd name="connsiteX16-33" fmla="*/ 440509 w 7920475"/>
                  <a:gd name="connsiteY16-34" fmla="*/ 4658 h 634035"/>
                  <a:gd name="connsiteX0-35" fmla="*/ 440793 w 1736748"/>
                  <a:gd name="connsiteY0-36" fmla="*/ 416 h 629794"/>
                  <a:gd name="connsiteX1-37" fmla="*/ 669010 w 1736748"/>
                  <a:gd name="connsiteY1-38" fmla="*/ 629193 h 629794"/>
                  <a:gd name="connsiteX2-39" fmla="*/ 1604583 w 1736748"/>
                  <a:gd name="connsiteY2-40" fmla="*/ 628353 h 629794"/>
                  <a:gd name="connsiteX3-41" fmla="*/ 1736748 w 1736748"/>
                  <a:gd name="connsiteY3-42" fmla="*/ 439601 h 629794"/>
                  <a:gd name="connsiteX4-43" fmla="*/ 1108933 w 1736748"/>
                  <a:gd name="connsiteY4-44" fmla="*/ 0 h 629794"/>
                  <a:gd name="connsiteX5-45" fmla="*/ 440793 w 1736748"/>
                  <a:gd name="connsiteY5-46" fmla="*/ 416 h 629794"/>
                  <a:gd name="connsiteX6-47" fmla="*/ 0 w 1736748"/>
                  <a:gd name="connsiteY6-48" fmla="*/ 629794 h 629794"/>
                  <a:gd name="connsiteX7-49" fmla="*/ 98 w 1736748"/>
                  <a:gd name="connsiteY7-50" fmla="*/ 629794 h 629794"/>
                  <a:gd name="connsiteX8-51" fmla="*/ 65 w 1736748"/>
                  <a:gd name="connsiteY8-52" fmla="*/ 629702 h 629794"/>
                  <a:gd name="connsiteX9-53" fmla="*/ 0 w 1736748"/>
                  <a:gd name="connsiteY9-54" fmla="*/ 629794 h 629794"/>
                  <a:gd name="connsiteX10-55" fmla="*/ 440509 w 1736748"/>
                  <a:gd name="connsiteY10-56" fmla="*/ 417 h 629794"/>
                  <a:gd name="connsiteX11-57" fmla="*/ 220317 w 1736748"/>
                  <a:gd name="connsiteY11-58" fmla="*/ 315015 h 629794"/>
                  <a:gd name="connsiteX12-59" fmla="*/ 440695 w 1736748"/>
                  <a:gd name="connsiteY12-60" fmla="*/ 416 h 629794"/>
                  <a:gd name="connsiteX13-61" fmla="*/ 440509 w 1736748"/>
                  <a:gd name="connsiteY13-62" fmla="*/ 417 h 629794"/>
                </a:gdLst>
                <a:ahLst/>
                <a:cxnLst>
                  <a:cxn ang="0">
                    <a:pos x="connsiteX0-35" y="connsiteY0-36"/>
                  </a:cxn>
                  <a:cxn ang="0">
                    <a:pos x="connsiteX1-37" y="connsiteY1-38"/>
                  </a:cxn>
                  <a:cxn ang="0">
                    <a:pos x="connsiteX2-39" y="connsiteY2-40"/>
                  </a:cxn>
                  <a:cxn ang="0">
                    <a:pos x="connsiteX3-41" y="connsiteY3-42"/>
                  </a:cxn>
                  <a:cxn ang="0">
                    <a:pos x="connsiteX4-43" y="connsiteY4-44"/>
                  </a:cxn>
                  <a:cxn ang="0">
                    <a:pos x="connsiteX5-45" y="connsiteY5-46"/>
                  </a:cxn>
                  <a:cxn ang="0">
                    <a:pos x="connsiteX6-47" y="connsiteY6-48"/>
                  </a:cxn>
                  <a:cxn ang="0">
                    <a:pos x="connsiteX7-49" y="connsiteY7-50"/>
                  </a:cxn>
                  <a:cxn ang="0">
                    <a:pos x="connsiteX8-51" y="connsiteY8-52"/>
                  </a:cxn>
                  <a:cxn ang="0">
                    <a:pos x="connsiteX9-53" y="connsiteY9-54"/>
                  </a:cxn>
                  <a:cxn ang="0">
                    <a:pos x="connsiteX10-55" y="connsiteY10-56"/>
                  </a:cxn>
                  <a:cxn ang="0">
                    <a:pos x="connsiteX11-57" y="connsiteY11-58"/>
                  </a:cxn>
                  <a:cxn ang="0">
                    <a:pos x="connsiteX12-59" y="connsiteY12-60"/>
                  </a:cxn>
                  <a:cxn ang="0">
                    <a:pos x="connsiteX13-61" y="connsiteY13-62"/>
                  </a:cxn>
                </a:cxnLst>
                <a:rect l="l" t="t" r="r" b="b"/>
                <a:pathLst>
                  <a:path w="1736748" h="629794">
                    <a:moveTo>
                      <a:pt x="440793" y="416"/>
                    </a:moveTo>
                    <a:lnTo>
                      <a:pt x="669010" y="629193"/>
                    </a:lnTo>
                    <a:lnTo>
                      <a:pt x="1604583" y="628353"/>
                    </a:lnTo>
                    <a:lnTo>
                      <a:pt x="1736748" y="439601"/>
                    </a:lnTo>
                    <a:lnTo>
                      <a:pt x="1108933" y="0"/>
                    </a:lnTo>
                    <a:lnTo>
                      <a:pt x="440793" y="416"/>
                    </a:lnTo>
                    <a:close/>
                    <a:moveTo>
                      <a:pt x="0" y="629794"/>
                    </a:moveTo>
                    <a:lnTo>
                      <a:pt x="98" y="629794"/>
                    </a:lnTo>
                    <a:cubicBezTo>
                      <a:pt x="87" y="629763"/>
                      <a:pt x="76" y="629733"/>
                      <a:pt x="65" y="629702"/>
                    </a:cubicBezTo>
                    <a:lnTo>
                      <a:pt x="0" y="629794"/>
                    </a:lnTo>
                    <a:close/>
                    <a:moveTo>
                      <a:pt x="440509" y="417"/>
                    </a:moveTo>
                    <a:lnTo>
                      <a:pt x="220317" y="315015"/>
                    </a:lnTo>
                    <a:lnTo>
                      <a:pt x="440695" y="416"/>
                    </a:lnTo>
                    <a:lnTo>
                      <a:pt x="440509" y="417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15" name="Flussdiagramm: Daten 6"/>
              <p:cNvSpPr/>
              <p:nvPr/>
            </p:nvSpPr>
            <p:spPr>
              <a:xfrm rot="7500000" flipV="1">
                <a:off x="368238" y="5322714"/>
                <a:ext cx="668314" cy="630094"/>
              </a:xfrm>
              <a:custGeom>
                <a:avLst/>
                <a:gdLst/>
                <a:ahLst/>
                <a:cxnLst/>
                <a:rect l="l" t="t" r="r" b="b"/>
                <a:pathLst>
                  <a:path w="668945" h="629378">
                    <a:moveTo>
                      <a:pt x="220252" y="314599"/>
                    </a:moveTo>
                    <a:lnTo>
                      <a:pt x="0" y="629286"/>
                    </a:lnTo>
                    <a:lnTo>
                      <a:pt x="33" y="629378"/>
                    </a:lnTo>
                    <a:lnTo>
                      <a:pt x="668945" y="628777"/>
                    </a:lnTo>
                    <a:lnTo>
                      <a:pt x="440728" y="0"/>
                    </a:lnTo>
                    <a:lnTo>
                      <a:pt x="44063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16" name="Rechteck 4"/>
              <p:cNvSpPr/>
              <p:nvPr/>
            </p:nvSpPr>
            <p:spPr>
              <a:xfrm>
                <a:off x="384174" y="5544895"/>
                <a:ext cx="1688714" cy="1312817"/>
              </a:xfrm>
              <a:custGeom>
                <a:avLst/>
                <a:gdLst/>
                <a:ahLst/>
                <a:cxnLst/>
                <a:rect l="l" t="t" r="r" b="b"/>
                <a:pathLst>
                  <a:path w="1689320" h="1313723">
                    <a:moveTo>
                      <a:pt x="768385" y="233"/>
                    </a:moveTo>
                    <a:lnTo>
                      <a:pt x="1689320" y="1313723"/>
                    </a:lnTo>
                    <a:lnTo>
                      <a:pt x="921532" y="1313723"/>
                    </a:lnTo>
                    <a:lnTo>
                      <a:pt x="384221" y="547829"/>
                    </a:lnTo>
                    <a:close/>
                    <a:moveTo>
                      <a:pt x="0" y="152"/>
                    </a:moveTo>
                    <a:lnTo>
                      <a:pt x="113" y="152"/>
                    </a:lnTo>
                    <a:lnTo>
                      <a:pt x="57" y="233"/>
                    </a:lnTo>
                    <a:close/>
                    <a:moveTo>
                      <a:pt x="768221" y="0"/>
                    </a:moveTo>
                    <a:lnTo>
                      <a:pt x="768328" y="152"/>
                    </a:lnTo>
                    <a:lnTo>
                      <a:pt x="384221" y="76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6" name="Gruppieren 22"/>
            <p:cNvGrpSpPr/>
            <p:nvPr userDrawn="1"/>
          </p:nvGrpSpPr>
          <p:grpSpPr bwMode="auto">
            <a:xfrm>
              <a:off x="2076330" y="5572847"/>
              <a:ext cx="1458312" cy="1510739"/>
              <a:chOff x="2076330" y="5572847"/>
              <a:chExt cx="1458312" cy="1510739"/>
            </a:xfrm>
          </p:grpSpPr>
          <p:sp>
            <p:nvSpPr>
              <p:cNvPr id="11" name="Flussdiagramm: Daten 6"/>
              <p:cNvSpPr/>
              <p:nvPr/>
            </p:nvSpPr>
            <p:spPr>
              <a:xfrm rot="7500000" flipV="1">
                <a:off x="1476772" y="6172759"/>
                <a:ext cx="1509659" cy="311079"/>
              </a:xfrm>
              <a:custGeom>
                <a:avLst/>
                <a:gdLst/>
                <a:ahLst/>
                <a:cxnLst/>
                <a:rect l="l" t="t" r="r" b="b"/>
                <a:pathLst>
                  <a:path w="1510739" h="310261">
                    <a:moveTo>
                      <a:pt x="216732" y="805"/>
                    </a:moveTo>
                    <a:lnTo>
                      <a:pt x="328942" y="309965"/>
                    </a:lnTo>
                    <a:lnTo>
                      <a:pt x="1294306" y="309098"/>
                    </a:lnTo>
                    <a:lnTo>
                      <a:pt x="1510739" y="0"/>
                    </a:lnTo>
                    <a:close/>
                    <a:moveTo>
                      <a:pt x="0" y="310260"/>
                    </a:moveTo>
                    <a:lnTo>
                      <a:pt x="49" y="310261"/>
                    </a:lnTo>
                    <a:lnTo>
                      <a:pt x="33" y="310215"/>
                    </a:lnTo>
                    <a:close/>
                    <a:moveTo>
                      <a:pt x="216592" y="805"/>
                    </a:moveTo>
                    <a:lnTo>
                      <a:pt x="108327" y="155489"/>
                    </a:lnTo>
                    <a:lnTo>
                      <a:pt x="216684" y="806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12" name="Flussdiagramm: Daten 6"/>
              <p:cNvSpPr/>
              <p:nvPr/>
            </p:nvSpPr>
            <p:spPr>
              <a:xfrm rot="7500000" flipV="1">
                <a:off x="2406155" y="5689382"/>
                <a:ext cx="328601" cy="309492"/>
              </a:xfrm>
              <a:custGeom>
                <a:avLst/>
                <a:gdLst/>
                <a:ahLst/>
                <a:cxnLst/>
                <a:rect l="l" t="t" r="r" b="b"/>
                <a:pathLst>
                  <a:path w="328909" h="309456">
                    <a:moveTo>
                      <a:pt x="108294" y="154684"/>
                    </a:moveTo>
                    <a:lnTo>
                      <a:pt x="0" y="309410"/>
                    </a:lnTo>
                    <a:lnTo>
                      <a:pt x="16" y="309456"/>
                    </a:lnTo>
                    <a:lnTo>
                      <a:pt x="328909" y="309160"/>
                    </a:lnTo>
                    <a:lnTo>
                      <a:pt x="216699" y="0"/>
                    </a:lnTo>
                    <a:lnTo>
                      <a:pt x="216651" y="0"/>
                    </a:lnTo>
                    <a:close/>
                  </a:path>
                </a:pathLst>
              </a:custGeom>
              <a:solidFill>
                <a:schemeClr val="bg2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13" name="Rechteck 3"/>
              <p:cNvSpPr/>
              <p:nvPr/>
            </p:nvSpPr>
            <p:spPr>
              <a:xfrm>
                <a:off x="2602992" y="5798886"/>
                <a:ext cx="931650" cy="1058825"/>
              </a:xfrm>
              <a:custGeom>
                <a:avLst/>
                <a:gdLst>
                  <a:gd name="connsiteX0" fmla="*/ 0 w 6868510"/>
                  <a:gd name="connsiteY0" fmla="*/ 1059640 h 6010012"/>
                  <a:gd name="connsiteX1" fmla="*/ 3654987 w 6868510"/>
                  <a:gd name="connsiteY1" fmla="*/ 1059640 h 6010012"/>
                  <a:gd name="connsiteX2" fmla="*/ 5028976 w 6868510"/>
                  <a:gd name="connsiteY2" fmla="*/ 3018153 h 6010012"/>
                  <a:gd name="connsiteX3" fmla="*/ 5400740 w 6868510"/>
                  <a:gd name="connsiteY3" fmla="*/ 3011352 h 6010012"/>
                  <a:gd name="connsiteX4" fmla="*/ 4032326 w 6868510"/>
                  <a:gd name="connsiteY4" fmla="*/ 1059640 h 6010012"/>
                  <a:gd name="connsiteX5" fmla="*/ 6868510 w 6868510"/>
                  <a:gd name="connsiteY5" fmla="*/ 6010012 h 6010012"/>
                  <a:gd name="connsiteX6" fmla="*/ 0 w 6868510"/>
                  <a:gd name="connsiteY6" fmla="*/ 6010012 h 6010012"/>
                  <a:gd name="connsiteX7" fmla="*/ 0 w 6868510"/>
                  <a:gd name="connsiteY7" fmla="*/ 1059640 h 6010012"/>
                  <a:gd name="connsiteX8" fmla="*/ 3289455 w 6868510"/>
                  <a:gd name="connsiteY8" fmla="*/ 114 h 6010012"/>
                  <a:gd name="connsiteX9" fmla="*/ 4032326 w 6868510"/>
                  <a:gd name="connsiteY9" fmla="*/ 1059640 h 6010012"/>
                  <a:gd name="connsiteX10" fmla="*/ 3654987 w 6868510"/>
                  <a:gd name="connsiteY10" fmla="*/ 1059640 h 6010012"/>
                  <a:gd name="connsiteX11" fmla="*/ 3100567 w 6868510"/>
                  <a:gd name="connsiteY11" fmla="*/ 269358 h 6010012"/>
                  <a:gd name="connsiteX12" fmla="*/ 3289455 w 6868510"/>
                  <a:gd name="connsiteY12" fmla="*/ 114 h 6010012"/>
                  <a:gd name="connsiteX13" fmla="*/ 2911652 w 6868510"/>
                  <a:gd name="connsiteY13" fmla="*/ 74 h 6010012"/>
                  <a:gd name="connsiteX14" fmla="*/ 2911707 w 6868510"/>
                  <a:gd name="connsiteY14" fmla="*/ 75 h 6010012"/>
                  <a:gd name="connsiteX15" fmla="*/ 2911680 w 6868510"/>
                  <a:gd name="connsiteY15" fmla="*/ 114 h 6010012"/>
                  <a:gd name="connsiteX16" fmla="*/ 2911652 w 6868510"/>
                  <a:gd name="connsiteY16" fmla="*/ 74 h 6010012"/>
                  <a:gd name="connsiteX17" fmla="*/ 3289375 w 6868510"/>
                  <a:gd name="connsiteY17" fmla="*/ 0 h 6010012"/>
                  <a:gd name="connsiteX18" fmla="*/ 3289427 w 6868510"/>
                  <a:gd name="connsiteY18" fmla="*/ 75 h 6010012"/>
                  <a:gd name="connsiteX19" fmla="*/ 3100567 w 6868510"/>
                  <a:gd name="connsiteY19" fmla="*/ 36 h 6010012"/>
                  <a:gd name="connsiteX20" fmla="*/ 3289375 w 6868510"/>
                  <a:gd name="connsiteY20" fmla="*/ 0 h 6010012"/>
                  <a:gd name="connsiteX0-1" fmla="*/ 0 w 5400740"/>
                  <a:gd name="connsiteY0-2" fmla="*/ 1059640 h 6010012"/>
                  <a:gd name="connsiteX1-3" fmla="*/ 3654987 w 5400740"/>
                  <a:gd name="connsiteY1-4" fmla="*/ 1059640 h 6010012"/>
                  <a:gd name="connsiteX2-5" fmla="*/ 5028976 w 5400740"/>
                  <a:gd name="connsiteY2-6" fmla="*/ 3018153 h 6010012"/>
                  <a:gd name="connsiteX3-7" fmla="*/ 5400740 w 5400740"/>
                  <a:gd name="connsiteY3-8" fmla="*/ 3011352 h 6010012"/>
                  <a:gd name="connsiteX4-9" fmla="*/ 4032326 w 5400740"/>
                  <a:gd name="connsiteY4-10" fmla="*/ 1059640 h 6010012"/>
                  <a:gd name="connsiteX5-11" fmla="*/ 0 w 5400740"/>
                  <a:gd name="connsiteY5-12" fmla="*/ 6010012 h 6010012"/>
                  <a:gd name="connsiteX6-13" fmla="*/ 0 w 5400740"/>
                  <a:gd name="connsiteY6-14" fmla="*/ 1059640 h 6010012"/>
                  <a:gd name="connsiteX7-15" fmla="*/ 3289455 w 5400740"/>
                  <a:gd name="connsiteY7-16" fmla="*/ 114 h 6010012"/>
                  <a:gd name="connsiteX8-17" fmla="*/ 4032326 w 5400740"/>
                  <a:gd name="connsiteY8-18" fmla="*/ 1059640 h 6010012"/>
                  <a:gd name="connsiteX9-19" fmla="*/ 3654987 w 5400740"/>
                  <a:gd name="connsiteY9-20" fmla="*/ 1059640 h 6010012"/>
                  <a:gd name="connsiteX10-21" fmla="*/ 3100567 w 5400740"/>
                  <a:gd name="connsiteY10-22" fmla="*/ 269358 h 6010012"/>
                  <a:gd name="connsiteX11-23" fmla="*/ 3289455 w 5400740"/>
                  <a:gd name="connsiteY11-24" fmla="*/ 114 h 6010012"/>
                  <a:gd name="connsiteX12-25" fmla="*/ 2911652 w 5400740"/>
                  <a:gd name="connsiteY12-26" fmla="*/ 74 h 6010012"/>
                  <a:gd name="connsiteX13-27" fmla="*/ 2911707 w 5400740"/>
                  <a:gd name="connsiteY13-28" fmla="*/ 75 h 6010012"/>
                  <a:gd name="connsiteX14-29" fmla="*/ 2911680 w 5400740"/>
                  <a:gd name="connsiteY14-30" fmla="*/ 114 h 6010012"/>
                  <a:gd name="connsiteX15-31" fmla="*/ 2911652 w 5400740"/>
                  <a:gd name="connsiteY15-32" fmla="*/ 74 h 6010012"/>
                  <a:gd name="connsiteX16-33" fmla="*/ 3289375 w 5400740"/>
                  <a:gd name="connsiteY16-34" fmla="*/ 0 h 6010012"/>
                  <a:gd name="connsiteX17-35" fmla="*/ 3289427 w 5400740"/>
                  <a:gd name="connsiteY17-36" fmla="*/ 75 h 6010012"/>
                  <a:gd name="connsiteX18-37" fmla="*/ 3100567 w 5400740"/>
                  <a:gd name="connsiteY18-38" fmla="*/ 36 h 6010012"/>
                  <a:gd name="connsiteX19-39" fmla="*/ 3289375 w 5400740"/>
                  <a:gd name="connsiteY19-40" fmla="*/ 0 h 6010012"/>
                  <a:gd name="connsiteX0-41" fmla="*/ 47297 w 5448037"/>
                  <a:gd name="connsiteY0-42" fmla="*/ 1059640 h 6199198"/>
                  <a:gd name="connsiteX1-43" fmla="*/ 3702284 w 5448037"/>
                  <a:gd name="connsiteY1-44" fmla="*/ 1059640 h 6199198"/>
                  <a:gd name="connsiteX2-45" fmla="*/ 5076273 w 5448037"/>
                  <a:gd name="connsiteY2-46" fmla="*/ 3018153 h 6199198"/>
                  <a:gd name="connsiteX3-47" fmla="*/ 5448037 w 5448037"/>
                  <a:gd name="connsiteY3-48" fmla="*/ 3011352 h 6199198"/>
                  <a:gd name="connsiteX4-49" fmla="*/ 4079623 w 5448037"/>
                  <a:gd name="connsiteY4-50" fmla="*/ 1059640 h 6199198"/>
                  <a:gd name="connsiteX5-51" fmla="*/ 0 w 5448037"/>
                  <a:gd name="connsiteY5-52" fmla="*/ 6199198 h 6199198"/>
                  <a:gd name="connsiteX6-53" fmla="*/ 47297 w 5448037"/>
                  <a:gd name="connsiteY6-54" fmla="*/ 1059640 h 6199198"/>
                  <a:gd name="connsiteX7-55" fmla="*/ 3336752 w 5448037"/>
                  <a:gd name="connsiteY7-56" fmla="*/ 114 h 6199198"/>
                  <a:gd name="connsiteX8-57" fmla="*/ 4079623 w 5448037"/>
                  <a:gd name="connsiteY8-58" fmla="*/ 1059640 h 6199198"/>
                  <a:gd name="connsiteX9-59" fmla="*/ 3702284 w 5448037"/>
                  <a:gd name="connsiteY9-60" fmla="*/ 1059640 h 6199198"/>
                  <a:gd name="connsiteX10-61" fmla="*/ 3147864 w 5448037"/>
                  <a:gd name="connsiteY10-62" fmla="*/ 269358 h 6199198"/>
                  <a:gd name="connsiteX11-63" fmla="*/ 3336752 w 5448037"/>
                  <a:gd name="connsiteY11-64" fmla="*/ 114 h 6199198"/>
                  <a:gd name="connsiteX12-65" fmla="*/ 2958949 w 5448037"/>
                  <a:gd name="connsiteY12-66" fmla="*/ 74 h 6199198"/>
                  <a:gd name="connsiteX13-67" fmla="*/ 2959004 w 5448037"/>
                  <a:gd name="connsiteY13-68" fmla="*/ 75 h 6199198"/>
                  <a:gd name="connsiteX14-69" fmla="*/ 2958977 w 5448037"/>
                  <a:gd name="connsiteY14-70" fmla="*/ 114 h 6199198"/>
                  <a:gd name="connsiteX15-71" fmla="*/ 2958949 w 5448037"/>
                  <a:gd name="connsiteY15-72" fmla="*/ 74 h 6199198"/>
                  <a:gd name="connsiteX16-73" fmla="*/ 3336672 w 5448037"/>
                  <a:gd name="connsiteY16-74" fmla="*/ 0 h 6199198"/>
                  <a:gd name="connsiteX17-75" fmla="*/ 3336724 w 5448037"/>
                  <a:gd name="connsiteY17-76" fmla="*/ 75 h 6199198"/>
                  <a:gd name="connsiteX18-77" fmla="*/ 3147864 w 5448037"/>
                  <a:gd name="connsiteY18-78" fmla="*/ 36 h 6199198"/>
                  <a:gd name="connsiteX19-79" fmla="*/ 3336672 w 5448037"/>
                  <a:gd name="connsiteY19-80" fmla="*/ 0 h 6199198"/>
                  <a:gd name="connsiteX0-81" fmla="*/ 0 w 5400740"/>
                  <a:gd name="connsiteY0-82" fmla="*/ 1059640 h 3020378"/>
                  <a:gd name="connsiteX1-83" fmla="*/ 3654987 w 5400740"/>
                  <a:gd name="connsiteY1-84" fmla="*/ 1059640 h 3020378"/>
                  <a:gd name="connsiteX2-85" fmla="*/ 5028976 w 5400740"/>
                  <a:gd name="connsiteY2-86" fmla="*/ 3018153 h 3020378"/>
                  <a:gd name="connsiteX3-87" fmla="*/ 5400740 w 5400740"/>
                  <a:gd name="connsiteY3-88" fmla="*/ 3011352 h 3020378"/>
                  <a:gd name="connsiteX4-89" fmla="*/ 4032326 w 5400740"/>
                  <a:gd name="connsiteY4-90" fmla="*/ 1059640 h 3020378"/>
                  <a:gd name="connsiteX5-91" fmla="*/ 0 w 5400740"/>
                  <a:gd name="connsiteY5-92" fmla="*/ 1059640 h 3020378"/>
                  <a:gd name="connsiteX6-93" fmla="*/ 3289455 w 5400740"/>
                  <a:gd name="connsiteY6-94" fmla="*/ 114 h 3020378"/>
                  <a:gd name="connsiteX7-95" fmla="*/ 4032326 w 5400740"/>
                  <a:gd name="connsiteY7-96" fmla="*/ 1059640 h 3020378"/>
                  <a:gd name="connsiteX8-97" fmla="*/ 3654987 w 5400740"/>
                  <a:gd name="connsiteY8-98" fmla="*/ 1059640 h 3020378"/>
                  <a:gd name="connsiteX9-99" fmla="*/ 3100567 w 5400740"/>
                  <a:gd name="connsiteY9-100" fmla="*/ 269358 h 3020378"/>
                  <a:gd name="connsiteX10-101" fmla="*/ 3289455 w 5400740"/>
                  <a:gd name="connsiteY10-102" fmla="*/ 114 h 3020378"/>
                  <a:gd name="connsiteX11-103" fmla="*/ 2911652 w 5400740"/>
                  <a:gd name="connsiteY11-104" fmla="*/ 74 h 3020378"/>
                  <a:gd name="connsiteX12-105" fmla="*/ 2911707 w 5400740"/>
                  <a:gd name="connsiteY12-106" fmla="*/ 75 h 3020378"/>
                  <a:gd name="connsiteX13-107" fmla="*/ 2911680 w 5400740"/>
                  <a:gd name="connsiteY13-108" fmla="*/ 114 h 3020378"/>
                  <a:gd name="connsiteX14-109" fmla="*/ 2911652 w 5400740"/>
                  <a:gd name="connsiteY14-110" fmla="*/ 74 h 3020378"/>
                  <a:gd name="connsiteX15-111" fmla="*/ 3289375 w 5400740"/>
                  <a:gd name="connsiteY15-112" fmla="*/ 0 h 3020378"/>
                  <a:gd name="connsiteX16-113" fmla="*/ 3289427 w 5400740"/>
                  <a:gd name="connsiteY16-114" fmla="*/ 75 h 3020378"/>
                  <a:gd name="connsiteX17-115" fmla="*/ 3100567 w 5400740"/>
                  <a:gd name="connsiteY17-116" fmla="*/ 36 h 3020378"/>
                  <a:gd name="connsiteX18-117" fmla="*/ 3289375 w 5400740"/>
                  <a:gd name="connsiteY18-118" fmla="*/ 0 h 3020378"/>
                  <a:gd name="connsiteX0-119" fmla="*/ 1120674 w 2489088"/>
                  <a:gd name="connsiteY0-120" fmla="*/ 1059640 h 3020378"/>
                  <a:gd name="connsiteX1-121" fmla="*/ 743335 w 2489088"/>
                  <a:gd name="connsiteY1-122" fmla="*/ 1059640 h 3020378"/>
                  <a:gd name="connsiteX2-123" fmla="*/ 2117324 w 2489088"/>
                  <a:gd name="connsiteY2-124" fmla="*/ 3018153 h 3020378"/>
                  <a:gd name="connsiteX3-125" fmla="*/ 2489088 w 2489088"/>
                  <a:gd name="connsiteY3-126" fmla="*/ 3011352 h 3020378"/>
                  <a:gd name="connsiteX4-127" fmla="*/ 1120674 w 2489088"/>
                  <a:gd name="connsiteY4-128" fmla="*/ 1059640 h 3020378"/>
                  <a:gd name="connsiteX5-129" fmla="*/ 377803 w 2489088"/>
                  <a:gd name="connsiteY5-130" fmla="*/ 114 h 3020378"/>
                  <a:gd name="connsiteX6-131" fmla="*/ 1120674 w 2489088"/>
                  <a:gd name="connsiteY6-132" fmla="*/ 1059640 h 3020378"/>
                  <a:gd name="connsiteX7-133" fmla="*/ 743335 w 2489088"/>
                  <a:gd name="connsiteY7-134" fmla="*/ 1059640 h 3020378"/>
                  <a:gd name="connsiteX8-135" fmla="*/ 188915 w 2489088"/>
                  <a:gd name="connsiteY8-136" fmla="*/ 269358 h 3020378"/>
                  <a:gd name="connsiteX9-137" fmla="*/ 377803 w 2489088"/>
                  <a:gd name="connsiteY9-138" fmla="*/ 114 h 3020378"/>
                  <a:gd name="connsiteX10-139" fmla="*/ 0 w 2489088"/>
                  <a:gd name="connsiteY10-140" fmla="*/ 74 h 3020378"/>
                  <a:gd name="connsiteX11-141" fmla="*/ 55 w 2489088"/>
                  <a:gd name="connsiteY11-142" fmla="*/ 75 h 3020378"/>
                  <a:gd name="connsiteX12-143" fmla="*/ 28 w 2489088"/>
                  <a:gd name="connsiteY12-144" fmla="*/ 114 h 3020378"/>
                  <a:gd name="connsiteX13-145" fmla="*/ 0 w 2489088"/>
                  <a:gd name="connsiteY13-146" fmla="*/ 74 h 3020378"/>
                  <a:gd name="connsiteX14-147" fmla="*/ 377723 w 2489088"/>
                  <a:gd name="connsiteY14-148" fmla="*/ 0 h 3020378"/>
                  <a:gd name="connsiteX15-149" fmla="*/ 377775 w 2489088"/>
                  <a:gd name="connsiteY15-150" fmla="*/ 75 h 3020378"/>
                  <a:gd name="connsiteX16-151" fmla="*/ 188915 w 2489088"/>
                  <a:gd name="connsiteY16-152" fmla="*/ 36 h 3020378"/>
                  <a:gd name="connsiteX17-153" fmla="*/ 377723 w 2489088"/>
                  <a:gd name="connsiteY17-154" fmla="*/ 0 h 3020378"/>
                  <a:gd name="connsiteX0-155" fmla="*/ 1120674 w 2489088"/>
                  <a:gd name="connsiteY0-156" fmla="*/ 1059640 h 3011352"/>
                  <a:gd name="connsiteX1-157" fmla="*/ 743335 w 2489088"/>
                  <a:gd name="connsiteY1-158" fmla="*/ 1059640 h 3011352"/>
                  <a:gd name="connsiteX2-159" fmla="*/ 2489088 w 2489088"/>
                  <a:gd name="connsiteY2-160" fmla="*/ 3011352 h 3011352"/>
                  <a:gd name="connsiteX3-161" fmla="*/ 1120674 w 2489088"/>
                  <a:gd name="connsiteY3-162" fmla="*/ 1059640 h 3011352"/>
                  <a:gd name="connsiteX4-163" fmla="*/ 377803 w 2489088"/>
                  <a:gd name="connsiteY4-164" fmla="*/ 114 h 3011352"/>
                  <a:gd name="connsiteX5-165" fmla="*/ 1120674 w 2489088"/>
                  <a:gd name="connsiteY5-166" fmla="*/ 1059640 h 3011352"/>
                  <a:gd name="connsiteX6-167" fmla="*/ 743335 w 2489088"/>
                  <a:gd name="connsiteY6-168" fmla="*/ 1059640 h 3011352"/>
                  <a:gd name="connsiteX7-169" fmla="*/ 188915 w 2489088"/>
                  <a:gd name="connsiteY7-170" fmla="*/ 269358 h 3011352"/>
                  <a:gd name="connsiteX8-171" fmla="*/ 377803 w 2489088"/>
                  <a:gd name="connsiteY8-172" fmla="*/ 114 h 3011352"/>
                  <a:gd name="connsiteX9-173" fmla="*/ 0 w 2489088"/>
                  <a:gd name="connsiteY9-174" fmla="*/ 74 h 3011352"/>
                  <a:gd name="connsiteX10-175" fmla="*/ 55 w 2489088"/>
                  <a:gd name="connsiteY10-176" fmla="*/ 75 h 3011352"/>
                  <a:gd name="connsiteX11-177" fmla="*/ 28 w 2489088"/>
                  <a:gd name="connsiteY11-178" fmla="*/ 114 h 3011352"/>
                  <a:gd name="connsiteX12-179" fmla="*/ 0 w 2489088"/>
                  <a:gd name="connsiteY12-180" fmla="*/ 74 h 3011352"/>
                  <a:gd name="connsiteX13-181" fmla="*/ 377723 w 2489088"/>
                  <a:gd name="connsiteY13-182" fmla="*/ 0 h 3011352"/>
                  <a:gd name="connsiteX14-183" fmla="*/ 377775 w 2489088"/>
                  <a:gd name="connsiteY14-184" fmla="*/ 75 h 3011352"/>
                  <a:gd name="connsiteX15-185" fmla="*/ 188915 w 2489088"/>
                  <a:gd name="connsiteY15-186" fmla="*/ 36 h 3011352"/>
                  <a:gd name="connsiteX16-187" fmla="*/ 377723 w 2489088"/>
                  <a:gd name="connsiteY16-188" fmla="*/ 0 h 3011352"/>
                  <a:gd name="connsiteX0-189" fmla="*/ 1120674 w 1120674"/>
                  <a:gd name="connsiteY0-190" fmla="*/ 1059640 h 1059640"/>
                  <a:gd name="connsiteX1-191" fmla="*/ 743335 w 1120674"/>
                  <a:gd name="connsiteY1-192" fmla="*/ 1059640 h 1059640"/>
                  <a:gd name="connsiteX2-193" fmla="*/ 1120674 w 1120674"/>
                  <a:gd name="connsiteY2-194" fmla="*/ 1059640 h 1059640"/>
                  <a:gd name="connsiteX3-195" fmla="*/ 377803 w 1120674"/>
                  <a:gd name="connsiteY3-196" fmla="*/ 114 h 1059640"/>
                  <a:gd name="connsiteX4-197" fmla="*/ 1120674 w 1120674"/>
                  <a:gd name="connsiteY4-198" fmla="*/ 1059640 h 1059640"/>
                  <a:gd name="connsiteX5-199" fmla="*/ 743335 w 1120674"/>
                  <a:gd name="connsiteY5-200" fmla="*/ 1059640 h 1059640"/>
                  <a:gd name="connsiteX6-201" fmla="*/ 188915 w 1120674"/>
                  <a:gd name="connsiteY6-202" fmla="*/ 269358 h 1059640"/>
                  <a:gd name="connsiteX7-203" fmla="*/ 377803 w 1120674"/>
                  <a:gd name="connsiteY7-204" fmla="*/ 114 h 1059640"/>
                  <a:gd name="connsiteX8-205" fmla="*/ 0 w 1120674"/>
                  <a:gd name="connsiteY8-206" fmla="*/ 74 h 1059640"/>
                  <a:gd name="connsiteX9-207" fmla="*/ 55 w 1120674"/>
                  <a:gd name="connsiteY9-208" fmla="*/ 75 h 1059640"/>
                  <a:gd name="connsiteX10-209" fmla="*/ 28 w 1120674"/>
                  <a:gd name="connsiteY10-210" fmla="*/ 114 h 1059640"/>
                  <a:gd name="connsiteX11-211" fmla="*/ 0 w 1120674"/>
                  <a:gd name="connsiteY11-212" fmla="*/ 74 h 1059640"/>
                  <a:gd name="connsiteX12-213" fmla="*/ 377723 w 1120674"/>
                  <a:gd name="connsiteY12-214" fmla="*/ 0 h 1059640"/>
                  <a:gd name="connsiteX13-215" fmla="*/ 377775 w 1120674"/>
                  <a:gd name="connsiteY13-216" fmla="*/ 75 h 1059640"/>
                  <a:gd name="connsiteX14-217" fmla="*/ 188915 w 1120674"/>
                  <a:gd name="connsiteY14-218" fmla="*/ 36 h 1059640"/>
                  <a:gd name="connsiteX15-219" fmla="*/ 377723 w 1120674"/>
                  <a:gd name="connsiteY15-220" fmla="*/ 0 h 1059640"/>
                  <a:gd name="connsiteX0-221" fmla="*/ 1120674 w 1120674"/>
                  <a:gd name="connsiteY0-222" fmla="*/ 1059640 h 1059640"/>
                  <a:gd name="connsiteX1-223" fmla="*/ 743335 w 1120674"/>
                  <a:gd name="connsiteY1-224" fmla="*/ 1059640 h 1059640"/>
                  <a:gd name="connsiteX2-225" fmla="*/ 1120674 w 1120674"/>
                  <a:gd name="connsiteY2-226" fmla="*/ 1059640 h 1059640"/>
                  <a:gd name="connsiteX3-227" fmla="*/ 377803 w 1120674"/>
                  <a:gd name="connsiteY3-228" fmla="*/ 114 h 1059640"/>
                  <a:gd name="connsiteX4-229" fmla="*/ 1120674 w 1120674"/>
                  <a:gd name="connsiteY4-230" fmla="*/ 1059640 h 1059640"/>
                  <a:gd name="connsiteX5-231" fmla="*/ 743335 w 1120674"/>
                  <a:gd name="connsiteY5-232" fmla="*/ 1059640 h 1059640"/>
                  <a:gd name="connsiteX6-233" fmla="*/ 188915 w 1120674"/>
                  <a:gd name="connsiteY6-234" fmla="*/ 269358 h 1059640"/>
                  <a:gd name="connsiteX7-235" fmla="*/ 377803 w 1120674"/>
                  <a:gd name="connsiteY7-236" fmla="*/ 114 h 1059640"/>
                  <a:gd name="connsiteX8-237" fmla="*/ 0 w 1120674"/>
                  <a:gd name="connsiteY8-238" fmla="*/ 74 h 1059640"/>
                  <a:gd name="connsiteX9-239" fmla="*/ 55 w 1120674"/>
                  <a:gd name="connsiteY9-240" fmla="*/ 75 h 1059640"/>
                  <a:gd name="connsiteX10-241" fmla="*/ 28 w 1120674"/>
                  <a:gd name="connsiteY10-242" fmla="*/ 114 h 1059640"/>
                  <a:gd name="connsiteX11-243" fmla="*/ 0 w 1120674"/>
                  <a:gd name="connsiteY11-244" fmla="*/ 74 h 1059640"/>
                  <a:gd name="connsiteX12-245" fmla="*/ 377723 w 1120674"/>
                  <a:gd name="connsiteY12-246" fmla="*/ 0 h 1059640"/>
                  <a:gd name="connsiteX13-247" fmla="*/ 377775 w 1120674"/>
                  <a:gd name="connsiteY13-248" fmla="*/ 75 h 1059640"/>
                  <a:gd name="connsiteX14-249" fmla="*/ 377723 w 1120674"/>
                  <a:gd name="connsiteY14-250" fmla="*/ 0 h 1059640"/>
                  <a:gd name="connsiteX0-251" fmla="*/ 1120646 w 1120646"/>
                  <a:gd name="connsiteY0-252" fmla="*/ 1059640 h 1059640"/>
                  <a:gd name="connsiteX1-253" fmla="*/ 743307 w 1120646"/>
                  <a:gd name="connsiteY1-254" fmla="*/ 1059640 h 1059640"/>
                  <a:gd name="connsiteX2-255" fmla="*/ 1120646 w 1120646"/>
                  <a:gd name="connsiteY2-256" fmla="*/ 1059640 h 1059640"/>
                  <a:gd name="connsiteX3-257" fmla="*/ 377775 w 1120646"/>
                  <a:gd name="connsiteY3-258" fmla="*/ 114 h 1059640"/>
                  <a:gd name="connsiteX4-259" fmla="*/ 1120646 w 1120646"/>
                  <a:gd name="connsiteY4-260" fmla="*/ 1059640 h 1059640"/>
                  <a:gd name="connsiteX5-261" fmla="*/ 743307 w 1120646"/>
                  <a:gd name="connsiteY5-262" fmla="*/ 1059640 h 1059640"/>
                  <a:gd name="connsiteX6-263" fmla="*/ 188887 w 1120646"/>
                  <a:gd name="connsiteY6-264" fmla="*/ 269358 h 1059640"/>
                  <a:gd name="connsiteX7-265" fmla="*/ 377775 w 1120646"/>
                  <a:gd name="connsiteY7-266" fmla="*/ 114 h 1059640"/>
                  <a:gd name="connsiteX8-267" fmla="*/ 0 w 1120646"/>
                  <a:gd name="connsiteY8-268" fmla="*/ 114 h 1059640"/>
                  <a:gd name="connsiteX9-269" fmla="*/ 27 w 1120646"/>
                  <a:gd name="connsiteY9-270" fmla="*/ 75 h 1059640"/>
                  <a:gd name="connsiteX10-271" fmla="*/ 0 w 1120646"/>
                  <a:gd name="connsiteY10-272" fmla="*/ 114 h 1059640"/>
                  <a:gd name="connsiteX11-273" fmla="*/ 377695 w 1120646"/>
                  <a:gd name="connsiteY11-274" fmla="*/ 0 h 1059640"/>
                  <a:gd name="connsiteX12-275" fmla="*/ 377747 w 1120646"/>
                  <a:gd name="connsiteY12-276" fmla="*/ 75 h 1059640"/>
                  <a:gd name="connsiteX13-277" fmla="*/ 377695 w 1120646"/>
                  <a:gd name="connsiteY13-278" fmla="*/ 0 h 1059640"/>
                  <a:gd name="connsiteX0-279" fmla="*/ 931759 w 931759"/>
                  <a:gd name="connsiteY0-280" fmla="*/ 1059640 h 1059640"/>
                  <a:gd name="connsiteX1-281" fmla="*/ 554420 w 931759"/>
                  <a:gd name="connsiteY1-282" fmla="*/ 1059640 h 1059640"/>
                  <a:gd name="connsiteX2-283" fmla="*/ 931759 w 931759"/>
                  <a:gd name="connsiteY2-284" fmla="*/ 1059640 h 1059640"/>
                  <a:gd name="connsiteX3-285" fmla="*/ 188888 w 931759"/>
                  <a:gd name="connsiteY3-286" fmla="*/ 114 h 1059640"/>
                  <a:gd name="connsiteX4-287" fmla="*/ 931759 w 931759"/>
                  <a:gd name="connsiteY4-288" fmla="*/ 1059640 h 1059640"/>
                  <a:gd name="connsiteX5-289" fmla="*/ 554420 w 931759"/>
                  <a:gd name="connsiteY5-290" fmla="*/ 1059640 h 1059640"/>
                  <a:gd name="connsiteX6-291" fmla="*/ 0 w 931759"/>
                  <a:gd name="connsiteY6-292" fmla="*/ 269358 h 1059640"/>
                  <a:gd name="connsiteX7-293" fmla="*/ 188888 w 931759"/>
                  <a:gd name="connsiteY7-294" fmla="*/ 114 h 1059640"/>
                  <a:gd name="connsiteX8-295" fmla="*/ 188808 w 931759"/>
                  <a:gd name="connsiteY8-296" fmla="*/ 0 h 1059640"/>
                  <a:gd name="connsiteX9-297" fmla="*/ 188860 w 931759"/>
                  <a:gd name="connsiteY9-298" fmla="*/ 75 h 1059640"/>
                  <a:gd name="connsiteX10-299" fmla="*/ 188808 w 931759"/>
                  <a:gd name="connsiteY10-300" fmla="*/ 0 h 1059640"/>
                </a:gdLst>
                <a:ahLst/>
                <a:cxnLst>
                  <a:cxn ang="0">
                    <a:pos x="connsiteX0-279" y="connsiteY0-280"/>
                  </a:cxn>
                  <a:cxn ang="0">
                    <a:pos x="connsiteX1-281" y="connsiteY1-282"/>
                  </a:cxn>
                  <a:cxn ang="0">
                    <a:pos x="connsiteX2-283" y="connsiteY2-284"/>
                  </a:cxn>
                  <a:cxn ang="0">
                    <a:pos x="connsiteX3-285" y="connsiteY3-286"/>
                  </a:cxn>
                  <a:cxn ang="0">
                    <a:pos x="connsiteX4-287" y="connsiteY4-288"/>
                  </a:cxn>
                  <a:cxn ang="0">
                    <a:pos x="connsiteX5-289" y="connsiteY5-290"/>
                  </a:cxn>
                  <a:cxn ang="0">
                    <a:pos x="connsiteX6-291" y="connsiteY6-292"/>
                  </a:cxn>
                  <a:cxn ang="0">
                    <a:pos x="connsiteX7-293" y="connsiteY7-294"/>
                  </a:cxn>
                  <a:cxn ang="0">
                    <a:pos x="connsiteX8-295" y="connsiteY8-296"/>
                  </a:cxn>
                  <a:cxn ang="0">
                    <a:pos x="connsiteX9-297" y="connsiteY9-298"/>
                  </a:cxn>
                  <a:cxn ang="0">
                    <a:pos x="connsiteX10-299" y="connsiteY10-300"/>
                  </a:cxn>
                </a:cxnLst>
                <a:rect l="l" t="t" r="r" b="b"/>
                <a:pathLst>
                  <a:path w="931759" h="1059640">
                    <a:moveTo>
                      <a:pt x="931759" y="1059640"/>
                    </a:moveTo>
                    <a:lnTo>
                      <a:pt x="554420" y="1059640"/>
                    </a:lnTo>
                    <a:lnTo>
                      <a:pt x="931759" y="1059640"/>
                    </a:lnTo>
                    <a:close/>
                    <a:moveTo>
                      <a:pt x="188888" y="114"/>
                    </a:moveTo>
                    <a:lnTo>
                      <a:pt x="931759" y="1059640"/>
                    </a:lnTo>
                    <a:lnTo>
                      <a:pt x="554420" y="1059640"/>
                    </a:lnTo>
                    <a:lnTo>
                      <a:pt x="0" y="269358"/>
                    </a:lnTo>
                    <a:lnTo>
                      <a:pt x="188888" y="114"/>
                    </a:lnTo>
                    <a:close/>
                    <a:moveTo>
                      <a:pt x="188808" y="0"/>
                    </a:moveTo>
                    <a:cubicBezTo>
                      <a:pt x="188825" y="25"/>
                      <a:pt x="188843" y="50"/>
                      <a:pt x="188860" y="75"/>
                    </a:cubicBezTo>
                    <a:cubicBezTo>
                      <a:pt x="188843" y="50"/>
                      <a:pt x="188825" y="25"/>
                      <a:pt x="188808" y="0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7" name="Gruppieren 23"/>
            <p:cNvGrpSpPr/>
            <p:nvPr userDrawn="1"/>
          </p:nvGrpSpPr>
          <p:grpSpPr bwMode="auto">
            <a:xfrm>
              <a:off x="805344" y="6079748"/>
              <a:ext cx="911251" cy="1025605"/>
              <a:chOff x="805344" y="6079748"/>
              <a:chExt cx="911251" cy="1025605"/>
            </a:xfrm>
          </p:grpSpPr>
          <p:sp>
            <p:nvSpPr>
              <p:cNvPr id="8" name="Flussdiagramm: Daten 6"/>
              <p:cNvSpPr/>
              <p:nvPr/>
            </p:nvSpPr>
            <p:spPr>
              <a:xfrm rot="7500000" flipV="1">
                <a:off x="561835" y="6322796"/>
                <a:ext cx="1025489" cy="539627"/>
              </a:xfrm>
              <a:custGeom>
                <a:avLst/>
                <a:gdLst>
                  <a:gd name="connsiteX0" fmla="*/ 6779499 w 6779499"/>
                  <a:gd name="connsiteY0" fmla="*/ 0 h 542702"/>
                  <a:gd name="connsiteX1" fmla="*/ 6750112 w 6779499"/>
                  <a:gd name="connsiteY1" fmla="*/ 40353 h 542702"/>
                  <a:gd name="connsiteX2" fmla="*/ 6779499 w 6779499"/>
                  <a:gd name="connsiteY2" fmla="*/ 0 h 542702"/>
                  <a:gd name="connsiteX3" fmla="*/ 377295 w 6779499"/>
                  <a:gd name="connsiteY3" fmla="*/ 3988 h 542702"/>
                  <a:gd name="connsiteX4" fmla="*/ 572636 w 6779499"/>
                  <a:gd name="connsiteY4" fmla="*/ 542186 h 542702"/>
                  <a:gd name="connsiteX5" fmla="*/ 648517 w 6779499"/>
                  <a:gd name="connsiteY5" fmla="*/ 542118 h 542702"/>
                  <a:gd name="connsiteX6" fmla="*/ 1025603 w 6779499"/>
                  <a:gd name="connsiteY6" fmla="*/ 3584 h 542702"/>
                  <a:gd name="connsiteX7" fmla="*/ 377295 w 6779499"/>
                  <a:gd name="connsiteY7" fmla="*/ 3988 h 542702"/>
                  <a:gd name="connsiteX8" fmla="*/ 54 w 6779499"/>
                  <a:gd name="connsiteY8" fmla="*/ 542621 h 542702"/>
                  <a:gd name="connsiteX9" fmla="*/ 0 w 6779499"/>
                  <a:gd name="connsiteY9" fmla="*/ 542700 h 542702"/>
                  <a:gd name="connsiteX10" fmla="*/ 84 w 6779499"/>
                  <a:gd name="connsiteY10" fmla="*/ 542702 h 542702"/>
                  <a:gd name="connsiteX11" fmla="*/ 54 w 6779499"/>
                  <a:gd name="connsiteY11" fmla="*/ 542621 h 542702"/>
                  <a:gd name="connsiteX12" fmla="*/ 377052 w 6779499"/>
                  <a:gd name="connsiteY12" fmla="*/ 3988 h 542702"/>
                  <a:gd name="connsiteX13" fmla="*/ 188579 w 6779499"/>
                  <a:gd name="connsiteY13" fmla="*/ 273267 h 542702"/>
                  <a:gd name="connsiteX14" fmla="*/ 377211 w 6779499"/>
                  <a:gd name="connsiteY14" fmla="*/ 3987 h 542702"/>
                  <a:gd name="connsiteX15" fmla="*/ 377052 w 6779499"/>
                  <a:gd name="connsiteY15" fmla="*/ 3988 h 542702"/>
                  <a:gd name="connsiteX0-1" fmla="*/ 377295 w 1025603"/>
                  <a:gd name="connsiteY0-2" fmla="*/ 404 h 539118"/>
                  <a:gd name="connsiteX1-3" fmla="*/ 572636 w 1025603"/>
                  <a:gd name="connsiteY1-4" fmla="*/ 538602 h 539118"/>
                  <a:gd name="connsiteX2-5" fmla="*/ 648517 w 1025603"/>
                  <a:gd name="connsiteY2-6" fmla="*/ 538534 h 539118"/>
                  <a:gd name="connsiteX3-7" fmla="*/ 1025603 w 1025603"/>
                  <a:gd name="connsiteY3-8" fmla="*/ 0 h 539118"/>
                  <a:gd name="connsiteX4-9" fmla="*/ 377295 w 1025603"/>
                  <a:gd name="connsiteY4-10" fmla="*/ 404 h 539118"/>
                  <a:gd name="connsiteX5-11" fmla="*/ 54 w 1025603"/>
                  <a:gd name="connsiteY5-12" fmla="*/ 539037 h 539118"/>
                  <a:gd name="connsiteX6-13" fmla="*/ 0 w 1025603"/>
                  <a:gd name="connsiteY6-14" fmla="*/ 539116 h 539118"/>
                  <a:gd name="connsiteX7-15" fmla="*/ 84 w 1025603"/>
                  <a:gd name="connsiteY7-16" fmla="*/ 539118 h 539118"/>
                  <a:gd name="connsiteX8-17" fmla="*/ 54 w 1025603"/>
                  <a:gd name="connsiteY8-18" fmla="*/ 539037 h 539118"/>
                  <a:gd name="connsiteX9-19" fmla="*/ 377052 w 1025603"/>
                  <a:gd name="connsiteY9-20" fmla="*/ 404 h 539118"/>
                  <a:gd name="connsiteX10-21" fmla="*/ 188579 w 1025603"/>
                  <a:gd name="connsiteY10-22" fmla="*/ 269683 h 539118"/>
                  <a:gd name="connsiteX11-23" fmla="*/ 377211 w 1025603"/>
                  <a:gd name="connsiteY11-24" fmla="*/ 403 h 539118"/>
                  <a:gd name="connsiteX12-25" fmla="*/ 377052 w 1025603"/>
                  <a:gd name="connsiteY12-26" fmla="*/ 404 h 53911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</a:cxnLst>
                <a:rect l="l" t="t" r="r" b="b"/>
                <a:pathLst>
                  <a:path w="1025603" h="539118">
                    <a:moveTo>
                      <a:pt x="377295" y="404"/>
                    </a:moveTo>
                    <a:lnTo>
                      <a:pt x="572636" y="538602"/>
                    </a:lnTo>
                    <a:lnTo>
                      <a:pt x="648517" y="538534"/>
                    </a:lnTo>
                    <a:lnTo>
                      <a:pt x="1025603" y="0"/>
                    </a:lnTo>
                    <a:lnTo>
                      <a:pt x="377295" y="404"/>
                    </a:lnTo>
                    <a:close/>
                    <a:moveTo>
                      <a:pt x="54" y="539037"/>
                    </a:moveTo>
                    <a:cubicBezTo>
                      <a:pt x="36" y="539063"/>
                      <a:pt x="18" y="539090"/>
                      <a:pt x="0" y="539116"/>
                    </a:cubicBezTo>
                    <a:cubicBezTo>
                      <a:pt x="28" y="539117"/>
                      <a:pt x="56" y="539117"/>
                      <a:pt x="84" y="539118"/>
                    </a:cubicBezTo>
                    <a:lnTo>
                      <a:pt x="54" y="539037"/>
                    </a:lnTo>
                    <a:close/>
                    <a:moveTo>
                      <a:pt x="377052" y="404"/>
                    </a:moveTo>
                    <a:lnTo>
                      <a:pt x="188579" y="269683"/>
                    </a:lnTo>
                    <a:lnTo>
                      <a:pt x="377211" y="403"/>
                    </a:lnTo>
                    <a:lnTo>
                      <a:pt x="377052" y="404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9" name="Flussdiagramm: Daten 6"/>
              <p:cNvSpPr/>
              <p:nvPr/>
            </p:nvSpPr>
            <p:spPr>
              <a:xfrm rot="14100000" flipH="1" flipV="1">
                <a:off x="934811" y="6322796"/>
                <a:ext cx="1025489" cy="539627"/>
              </a:xfrm>
              <a:custGeom>
                <a:avLst/>
                <a:gdLst/>
                <a:ahLst/>
                <a:cxnLst/>
                <a:rect l="l" t="t" r="r" b="b"/>
                <a:pathLst>
                  <a:path w="1025602" h="539117">
                    <a:moveTo>
                      <a:pt x="377297" y="404"/>
                    </a:moveTo>
                    <a:lnTo>
                      <a:pt x="1025602" y="0"/>
                    </a:lnTo>
                    <a:lnTo>
                      <a:pt x="648516" y="538535"/>
                    </a:lnTo>
                    <a:lnTo>
                      <a:pt x="572638" y="538603"/>
                    </a:lnTo>
                    <a:close/>
                    <a:moveTo>
                      <a:pt x="0" y="539117"/>
                    </a:moveTo>
                    <a:lnTo>
                      <a:pt x="57" y="539038"/>
                    </a:lnTo>
                    <a:lnTo>
                      <a:pt x="86" y="539117"/>
                    </a:lnTo>
                    <a:close/>
                    <a:moveTo>
                      <a:pt x="377053" y="404"/>
                    </a:moveTo>
                    <a:lnTo>
                      <a:pt x="377213" y="404"/>
                    </a:lnTo>
                    <a:lnTo>
                      <a:pt x="188581" y="269683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10" name="Flussdiagramm: Daten 6"/>
              <p:cNvSpPr/>
              <p:nvPr/>
            </p:nvSpPr>
            <p:spPr>
              <a:xfrm rot="7500000" flipV="1">
                <a:off x="918191" y="6137858"/>
                <a:ext cx="573068" cy="539627"/>
              </a:xfrm>
              <a:custGeom>
                <a:avLst/>
                <a:gdLst/>
                <a:ahLst/>
                <a:cxnLst/>
                <a:rect l="l" t="t" r="r" b="b"/>
                <a:pathLst>
                  <a:path w="572582" h="538714">
                    <a:moveTo>
                      <a:pt x="188525" y="269280"/>
                    </a:moveTo>
                    <a:lnTo>
                      <a:pt x="0" y="538634"/>
                    </a:lnTo>
                    <a:lnTo>
                      <a:pt x="29" y="538714"/>
                    </a:lnTo>
                    <a:lnTo>
                      <a:pt x="572582" y="538199"/>
                    </a:lnTo>
                    <a:lnTo>
                      <a:pt x="377240" y="0"/>
                    </a:lnTo>
                    <a:lnTo>
                      <a:pt x="377156" y="0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</p:grpSp>
      </p:grpSp>
      <p:grpSp>
        <p:nvGrpSpPr>
          <p:cNvPr id="17" name="Gruppieren 49"/>
          <p:cNvGrpSpPr/>
          <p:nvPr userDrawn="1"/>
        </p:nvGrpSpPr>
        <p:grpSpPr bwMode="auto">
          <a:xfrm>
            <a:off x="5095875" y="-363538"/>
            <a:ext cx="7116763" cy="5746751"/>
            <a:chOff x="5096181" y="-364099"/>
            <a:chExt cx="7116058" cy="5747957"/>
          </a:xfrm>
        </p:grpSpPr>
        <p:grpSp>
          <p:nvGrpSpPr>
            <p:cNvPr id="18" name="Gruppieren 50"/>
            <p:cNvGrpSpPr/>
            <p:nvPr userDrawn="1"/>
          </p:nvGrpSpPr>
          <p:grpSpPr bwMode="auto">
            <a:xfrm>
              <a:off x="7412564" y="0"/>
              <a:ext cx="4799675" cy="5383858"/>
              <a:chOff x="7412564" y="0"/>
              <a:chExt cx="4799675" cy="5383858"/>
            </a:xfrm>
          </p:grpSpPr>
          <p:sp>
            <p:nvSpPr>
              <p:cNvPr id="43" name="Flussdiagramm: Daten 6"/>
              <p:cNvSpPr/>
              <p:nvPr/>
            </p:nvSpPr>
            <p:spPr>
              <a:xfrm rot="18300000" flipV="1">
                <a:off x="11138307" y="4789303"/>
                <a:ext cx="612904" cy="576206"/>
              </a:xfrm>
              <a:custGeom>
                <a:avLst/>
                <a:gdLst/>
                <a:ahLst/>
                <a:cxnLst/>
                <a:rect l="l" t="t" r="r" b="b"/>
                <a:pathLst>
                  <a:path w="668945" h="629378">
                    <a:moveTo>
                      <a:pt x="220252" y="314599"/>
                    </a:moveTo>
                    <a:lnTo>
                      <a:pt x="0" y="629286"/>
                    </a:lnTo>
                    <a:lnTo>
                      <a:pt x="33" y="629378"/>
                    </a:lnTo>
                    <a:lnTo>
                      <a:pt x="668945" y="628777"/>
                    </a:lnTo>
                    <a:lnTo>
                      <a:pt x="440728" y="0"/>
                    </a:lnTo>
                    <a:lnTo>
                      <a:pt x="44063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44" name="Rechteck 64"/>
              <p:cNvSpPr/>
              <p:nvPr/>
            </p:nvSpPr>
            <p:spPr>
              <a:xfrm>
                <a:off x="7412115" y="-485"/>
                <a:ext cx="4323921" cy="5163634"/>
              </a:xfrm>
              <a:custGeom>
                <a:avLst/>
                <a:gdLst/>
                <a:ahLst/>
                <a:cxnLst/>
                <a:rect l="l" t="t" r="r" b="b"/>
                <a:pathLst>
                  <a:path w="4323966" h="5163263">
                    <a:moveTo>
                      <a:pt x="3620052" y="5163123"/>
                    </a:moveTo>
                    <a:lnTo>
                      <a:pt x="3971956" y="5163193"/>
                    </a:lnTo>
                    <a:lnTo>
                      <a:pt x="3620150" y="5163263"/>
                    </a:lnTo>
                    <a:close/>
                    <a:moveTo>
                      <a:pt x="4323914" y="5163049"/>
                    </a:moveTo>
                    <a:lnTo>
                      <a:pt x="4323966" y="5163124"/>
                    </a:lnTo>
                    <a:lnTo>
                      <a:pt x="4323863" y="5163123"/>
                    </a:lnTo>
                    <a:close/>
                    <a:moveTo>
                      <a:pt x="0" y="0"/>
                    </a:moveTo>
                    <a:lnTo>
                      <a:pt x="701793" y="0"/>
                    </a:lnTo>
                    <a:lnTo>
                      <a:pt x="3971956" y="4661361"/>
                    </a:lnTo>
                    <a:lnTo>
                      <a:pt x="3620000" y="5163049"/>
                    </a:lnTo>
                    <a:close/>
                  </a:path>
                </a:pathLst>
              </a:custGeom>
              <a:solidFill>
                <a:schemeClr val="bg2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45" name="Rechteck 70"/>
              <p:cNvSpPr/>
              <p:nvPr/>
            </p:nvSpPr>
            <p:spPr>
              <a:xfrm>
                <a:off x="11032843" y="3481634"/>
                <a:ext cx="1179396" cy="1681515"/>
              </a:xfrm>
              <a:custGeom>
                <a:avLst/>
                <a:gdLst/>
                <a:ahLst/>
                <a:cxnLst/>
                <a:rect l="l" t="t" r="r" b="b"/>
                <a:pathLst>
                  <a:path w="1179729" h="1681751">
                    <a:moveTo>
                      <a:pt x="703915" y="1681612"/>
                    </a:moveTo>
                    <a:lnTo>
                      <a:pt x="703816" y="1681751"/>
                    </a:lnTo>
                    <a:lnTo>
                      <a:pt x="352009" y="1681682"/>
                    </a:lnTo>
                    <a:close/>
                    <a:moveTo>
                      <a:pt x="51" y="1681538"/>
                    </a:moveTo>
                    <a:lnTo>
                      <a:pt x="103" y="1681611"/>
                    </a:lnTo>
                    <a:lnTo>
                      <a:pt x="0" y="1681612"/>
                    </a:lnTo>
                    <a:close/>
                    <a:moveTo>
                      <a:pt x="1179729" y="0"/>
                    </a:moveTo>
                    <a:lnTo>
                      <a:pt x="1179729" y="1002978"/>
                    </a:lnTo>
                    <a:lnTo>
                      <a:pt x="703966" y="1681538"/>
                    </a:lnTo>
                    <a:lnTo>
                      <a:pt x="352009" y="1179850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19" name="Gruppieren 51"/>
            <p:cNvGrpSpPr/>
            <p:nvPr userDrawn="1"/>
          </p:nvGrpSpPr>
          <p:grpSpPr bwMode="auto">
            <a:xfrm>
              <a:off x="5096181" y="-364099"/>
              <a:ext cx="2182565" cy="2194247"/>
              <a:chOff x="5096181" y="-364099"/>
              <a:chExt cx="2182565" cy="2194247"/>
            </a:xfrm>
          </p:grpSpPr>
          <p:sp>
            <p:nvSpPr>
              <p:cNvPr id="40" name="Flussdiagramm: Daten 6"/>
              <p:cNvSpPr/>
              <p:nvPr/>
            </p:nvSpPr>
            <p:spPr>
              <a:xfrm rot="3300000" flipH="1" flipV="1">
                <a:off x="4287884" y="444198"/>
                <a:ext cx="2194386" cy="577793"/>
              </a:xfrm>
              <a:custGeom>
                <a:avLst/>
                <a:gdLst/>
                <a:ahLst/>
                <a:cxnLst/>
                <a:rect l="l" t="t" r="r" b="b"/>
                <a:pathLst>
                  <a:path w="2194247" h="577727">
                    <a:moveTo>
                      <a:pt x="403750" y="1115"/>
                    </a:moveTo>
                    <a:lnTo>
                      <a:pt x="201848" y="289338"/>
                    </a:lnTo>
                    <a:lnTo>
                      <a:pt x="403580" y="1115"/>
                    </a:lnTo>
                    <a:close/>
                    <a:moveTo>
                      <a:pt x="92" y="577727"/>
                    </a:moveTo>
                    <a:lnTo>
                      <a:pt x="0" y="577727"/>
                    </a:lnTo>
                    <a:lnTo>
                      <a:pt x="60" y="577643"/>
                    </a:lnTo>
                    <a:close/>
                    <a:moveTo>
                      <a:pt x="2194247" y="0"/>
                    </a:moveTo>
                    <a:lnTo>
                      <a:pt x="1790844" y="576119"/>
                    </a:lnTo>
                    <a:lnTo>
                      <a:pt x="612925" y="577177"/>
                    </a:lnTo>
                    <a:lnTo>
                      <a:pt x="403841" y="1115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41" name="Flussdiagramm: Daten 6"/>
              <p:cNvSpPr/>
              <p:nvPr/>
            </p:nvSpPr>
            <p:spPr>
              <a:xfrm rot="18300000" flipV="1">
                <a:off x="5652450" y="1092827"/>
                <a:ext cx="612903" cy="576206"/>
              </a:xfrm>
              <a:custGeom>
                <a:avLst/>
                <a:gdLst/>
                <a:ahLst/>
                <a:cxnLst/>
                <a:rect l="l" t="t" r="r" b="b"/>
                <a:pathLst>
                  <a:path w="668945" h="629378">
                    <a:moveTo>
                      <a:pt x="220252" y="314599"/>
                    </a:moveTo>
                    <a:lnTo>
                      <a:pt x="0" y="629286"/>
                    </a:lnTo>
                    <a:lnTo>
                      <a:pt x="33" y="629378"/>
                    </a:lnTo>
                    <a:lnTo>
                      <a:pt x="668945" y="628777"/>
                    </a:lnTo>
                    <a:lnTo>
                      <a:pt x="440728" y="0"/>
                    </a:lnTo>
                    <a:lnTo>
                      <a:pt x="44063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42" name="Rechteck 58"/>
              <p:cNvSpPr/>
              <p:nvPr/>
            </p:nvSpPr>
            <p:spPr>
              <a:xfrm>
                <a:off x="5546986" y="-485"/>
                <a:ext cx="1731792" cy="1467158"/>
              </a:xfrm>
              <a:custGeom>
                <a:avLst/>
                <a:gdLst/>
                <a:ahLst/>
                <a:cxnLst/>
                <a:rect l="l" t="t" r="r" b="b"/>
                <a:pathLst>
                  <a:path w="1731814" h="1466188">
                    <a:moveTo>
                      <a:pt x="703915" y="1466049"/>
                    </a:moveTo>
                    <a:lnTo>
                      <a:pt x="703816" y="1466188"/>
                    </a:lnTo>
                    <a:lnTo>
                      <a:pt x="352009" y="1466120"/>
                    </a:lnTo>
                    <a:close/>
                    <a:moveTo>
                      <a:pt x="51" y="1465976"/>
                    </a:moveTo>
                    <a:lnTo>
                      <a:pt x="103" y="1466049"/>
                    </a:lnTo>
                    <a:lnTo>
                      <a:pt x="0" y="1466049"/>
                    </a:lnTo>
                    <a:close/>
                    <a:moveTo>
                      <a:pt x="1028502" y="0"/>
                    </a:moveTo>
                    <a:lnTo>
                      <a:pt x="1731814" y="0"/>
                    </a:lnTo>
                    <a:lnTo>
                      <a:pt x="703966" y="1465976"/>
                    </a:lnTo>
                    <a:lnTo>
                      <a:pt x="352009" y="964288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20" name="Gruppieren 52"/>
            <p:cNvGrpSpPr/>
            <p:nvPr userDrawn="1"/>
          </p:nvGrpSpPr>
          <p:grpSpPr bwMode="auto">
            <a:xfrm>
              <a:off x="6940642" y="0"/>
              <a:ext cx="2274153" cy="1470862"/>
              <a:chOff x="6940642" y="0"/>
              <a:chExt cx="2274153" cy="1470862"/>
            </a:xfrm>
          </p:grpSpPr>
          <p:sp>
            <p:nvSpPr>
              <p:cNvPr id="37" name="Flussdiagramm: Daten 6"/>
              <p:cNvSpPr/>
              <p:nvPr/>
            </p:nvSpPr>
            <p:spPr>
              <a:xfrm rot="18300000" flipV="1">
                <a:off x="7945410" y="1152331"/>
                <a:ext cx="328682" cy="309531"/>
              </a:xfrm>
              <a:custGeom>
                <a:avLst/>
                <a:gdLst/>
                <a:ahLst/>
                <a:cxnLst/>
                <a:rect l="l" t="t" r="r" b="b"/>
                <a:pathLst>
                  <a:path w="328909" h="309456">
                    <a:moveTo>
                      <a:pt x="108294" y="154684"/>
                    </a:moveTo>
                    <a:lnTo>
                      <a:pt x="0" y="309410"/>
                    </a:lnTo>
                    <a:lnTo>
                      <a:pt x="16" y="309456"/>
                    </a:lnTo>
                    <a:lnTo>
                      <a:pt x="328909" y="309160"/>
                    </a:lnTo>
                    <a:lnTo>
                      <a:pt x="216699" y="0"/>
                    </a:lnTo>
                    <a:lnTo>
                      <a:pt x="216651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38" name="Rechteck 61"/>
              <p:cNvSpPr/>
              <p:nvPr/>
            </p:nvSpPr>
            <p:spPr>
              <a:xfrm>
                <a:off x="6940673" y="-485"/>
                <a:ext cx="1327019" cy="1352834"/>
              </a:xfrm>
              <a:custGeom>
                <a:avLst/>
                <a:gdLst/>
                <a:ahLst/>
                <a:cxnLst/>
                <a:rect l="l" t="t" r="r" b="b"/>
                <a:pathLst>
                  <a:path w="1325990" h="1352474">
                    <a:moveTo>
                      <a:pt x="948216" y="1352399"/>
                    </a:moveTo>
                    <a:lnTo>
                      <a:pt x="1137075" y="1352438"/>
                    </a:lnTo>
                    <a:lnTo>
                      <a:pt x="948268" y="1352474"/>
                    </a:lnTo>
                    <a:close/>
                    <a:moveTo>
                      <a:pt x="1325962" y="1352359"/>
                    </a:moveTo>
                    <a:lnTo>
                      <a:pt x="1325990" y="1352400"/>
                    </a:lnTo>
                    <a:lnTo>
                      <a:pt x="1325935" y="1352399"/>
                    </a:lnTo>
                    <a:close/>
                    <a:moveTo>
                      <a:pt x="0" y="0"/>
                    </a:moveTo>
                    <a:lnTo>
                      <a:pt x="377220" y="0"/>
                    </a:lnTo>
                    <a:lnTo>
                      <a:pt x="1137076" y="1083116"/>
                    </a:lnTo>
                    <a:lnTo>
                      <a:pt x="948188" y="1352360"/>
                    </a:lnTo>
                    <a:close/>
                  </a:path>
                </a:pathLst>
              </a:custGeom>
              <a:solidFill>
                <a:schemeClr val="bg2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39" name="Rechteck 62"/>
              <p:cNvSpPr/>
              <p:nvPr/>
            </p:nvSpPr>
            <p:spPr>
              <a:xfrm>
                <a:off x="7888317" y="-485"/>
                <a:ext cx="1327019" cy="1352834"/>
              </a:xfrm>
              <a:custGeom>
                <a:avLst/>
                <a:gdLst/>
                <a:ahLst/>
                <a:cxnLst/>
                <a:rect l="l" t="t" r="r" b="b"/>
                <a:pathLst>
                  <a:path w="1325990" h="1352475">
                    <a:moveTo>
                      <a:pt x="377774" y="1352400"/>
                    </a:moveTo>
                    <a:lnTo>
                      <a:pt x="377722" y="1352475"/>
                    </a:lnTo>
                    <a:lnTo>
                      <a:pt x="188914" y="1352438"/>
                    </a:lnTo>
                    <a:close/>
                    <a:moveTo>
                      <a:pt x="26" y="1352361"/>
                    </a:moveTo>
                    <a:lnTo>
                      <a:pt x="55" y="1352400"/>
                    </a:lnTo>
                    <a:lnTo>
                      <a:pt x="0" y="1352400"/>
                    </a:lnTo>
                    <a:close/>
                    <a:moveTo>
                      <a:pt x="948771" y="0"/>
                    </a:moveTo>
                    <a:lnTo>
                      <a:pt x="1325990" y="0"/>
                    </a:lnTo>
                    <a:lnTo>
                      <a:pt x="377802" y="1352361"/>
                    </a:lnTo>
                    <a:lnTo>
                      <a:pt x="188914" y="1083117"/>
                    </a:lnTo>
                    <a:close/>
                  </a:path>
                </a:pathLst>
              </a:custGeom>
              <a:solidFill>
                <a:schemeClr val="bg2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21" name="Gruppieren 53"/>
            <p:cNvGrpSpPr/>
            <p:nvPr userDrawn="1"/>
          </p:nvGrpSpPr>
          <p:grpSpPr bwMode="auto">
            <a:xfrm>
              <a:off x="9665525" y="0"/>
              <a:ext cx="2546714" cy="2285187"/>
              <a:chOff x="9665525" y="0"/>
              <a:chExt cx="2546714" cy="2285187"/>
            </a:xfrm>
          </p:grpSpPr>
          <p:sp>
            <p:nvSpPr>
              <p:cNvPr id="34" name="Flussdiagramm: Daten 6"/>
              <p:cNvSpPr/>
              <p:nvPr/>
            </p:nvSpPr>
            <p:spPr>
              <a:xfrm rot="18300000" flipV="1">
                <a:off x="11241527" y="1966094"/>
                <a:ext cx="328682" cy="307945"/>
              </a:xfrm>
              <a:custGeom>
                <a:avLst/>
                <a:gdLst/>
                <a:ahLst/>
                <a:cxnLst/>
                <a:rect l="l" t="t" r="r" b="b"/>
                <a:pathLst>
                  <a:path w="328909" h="309456">
                    <a:moveTo>
                      <a:pt x="108294" y="154684"/>
                    </a:moveTo>
                    <a:lnTo>
                      <a:pt x="0" y="309410"/>
                    </a:lnTo>
                    <a:lnTo>
                      <a:pt x="16" y="309456"/>
                    </a:lnTo>
                    <a:lnTo>
                      <a:pt x="328909" y="309160"/>
                    </a:lnTo>
                    <a:lnTo>
                      <a:pt x="216699" y="0"/>
                    </a:lnTo>
                    <a:lnTo>
                      <a:pt x="216651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35" name="Rechteck 66"/>
              <p:cNvSpPr/>
              <p:nvPr/>
            </p:nvSpPr>
            <p:spPr>
              <a:xfrm>
                <a:off x="9666141" y="-485"/>
                <a:ext cx="1896874" cy="2165804"/>
              </a:xfrm>
              <a:custGeom>
                <a:avLst/>
                <a:gdLst/>
                <a:ahLst/>
                <a:cxnLst/>
                <a:rect l="l" t="t" r="r" b="b"/>
                <a:pathLst>
                  <a:path w="1896942" h="2166799">
                    <a:moveTo>
                      <a:pt x="1519167" y="2166724"/>
                    </a:moveTo>
                    <a:lnTo>
                      <a:pt x="1708027" y="2166763"/>
                    </a:lnTo>
                    <a:lnTo>
                      <a:pt x="1519219" y="2166799"/>
                    </a:lnTo>
                    <a:close/>
                    <a:moveTo>
                      <a:pt x="1896914" y="2166684"/>
                    </a:moveTo>
                    <a:lnTo>
                      <a:pt x="1896942" y="2166725"/>
                    </a:lnTo>
                    <a:lnTo>
                      <a:pt x="1896887" y="2166724"/>
                    </a:lnTo>
                    <a:close/>
                    <a:moveTo>
                      <a:pt x="0" y="0"/>
                    </a:moveTo>
                    <a:lnTo>
                      <a:pt x="376883" y="0"/>
                    </a:lnTo>
                    <a:lnTo>
                      <a:pt x="1708027" y="1897441"/>
                    </a:lnTo>
                    <a:lnTo>
                      <a:pt x="1519139" y="2166685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36" name="Rechteck 68"/>
              <p:cNvSpPr/>
              <p:nvPr/>
            </p:nvSpPr>
            <p:spPr>
              <a:xfrm>
                <a:off x="11185228" y="701337"/>
                <a:ext cx="1027011" cy="1463982"/>
              </a:xfrm>
              <a:custGeom>
                <a:avLst/>
                <a:gdLst/>
                <a:ahLst/>
                <a:cxnLst/>
                <a:rect l="l" t="t" r="r" b="b"/>
                <a:pathLst>
                  <a:path w="1027600" h="1464838">
                    <a:moveTo>
                      <a:pt x="377775" y="1464763"/>
                    </a:moveTo>
                    <a:lnTo>
                      <a:pt x="377723" y="1464838"/>
                    </a:lnTo>
                    <a:lnTo>
                      <a:pt x="188914" y="1464801"/>
                    </a:lnTo>
                    <a:close/>
                    <a:moveTo>
                      <a:pt x="27" y="1464723"/>
                    </a:moveTo>
                    <a:lnTo>
                      <a:pt x="55" y="1464763"/>
                    </a:lnTo>
                    <a:lnTo>
                      <a:pt x="0" y="1464763"/>
                    </a:lnTo>
                    <a:close/>
                    <a:moveTo>
                      <a:pt x="1027600" y="0"/>
                    </a:moveTo>
                    <a:lnTo>
                      <a:pt x="1027600" y="537945"/>
                    </a:lnTo>
                    <a:lnTo>
                      <a:pt x="377803" y="1464724"/>
                    </a:lnTo>
                    <a:lnTo>
                      <a:pt x="188915" y="119548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22" name="Gruppieren 54"/>
            <p:cNvGrpSpPr/>
            <p:nvPr userDrawn="1"/>
          </p:nvGrpSpPr>
          <p:grpSpPr bwMode="auto">
            <a:xfrm>
              <a:off x="8669764" y="0"/>
              <a:ext cx="3542475" cy="3590769"/>
              <a:chOff x="8669764" y="0"/>
              <a:chExt cx="3542475" cy="3590769"/>
            </a:xfrm>
          </p:grpSpPr>
          <p:sp>
            <p:nvSpPr>
              <p:cNvPr id="31" name="Flussdiagramm: Daten 6"/>
              <p:cNvSpPr/>
              <p:nvPr/>
            </p:nvSpPr>
            <p:spPr>
              <a:xfrm rot="18300000" flipV="1">
                <a:off x="11138307" y="2996638"/>
                <a:ext cx="612904" cy="576206"/>
              </a:xfrm>
              <a:custGeom>
                <a:avLst/>
                <a:gdLst/>
                <a:ahLst/>
                <a:cxnLst/>
                <a:rect l="l" t="t" r="r" b="b"/>
                <a:pathLst>
                  <a:path w="668945" h="629378">
                    <a:moveTo>
                      <a:pt x="220252" y="314599"/>
                    </a:moveTo>
                    <a:lnTo>
                      <a:pt x="0" y="629286"/>
                    </a:lnTo>
                    <a:lnTo>
                      <a:pt x="33" y="629378"/>
                    </a:lnTo>
                    <a:lnTo>
                      <a:pt x="668945" y="628777"/>
                    </a:lnTo>
                    <a:lnTo>
                      <a:pt x="440728" y="0"/>
                    </a:lnTo>
                    <a:lnTo>
                      <a:pt x="440630" y="0"/>
                    </a:lnTo>
                    <a:close/>
                  </a:path>
                </a:pathLst>
              </a:custGeom>
              <a:solidFill>
                <a:schemeClr val="bg2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32" name="Rechteck 65"/>
              <p:cNvSpPr/>
              <p:nvPr/>
            </p:nvSpPr>
            <p:spPr>
              <a:xfrm>
                <a:off x="8669290" y="-485"/>
                <a:ext cx="3066746" cy="3370970"/>
              </a:xfrm>
              <a:custGeom>
                <a:avLst/>
                <a:gdLst/>
                <a:ahLst/>
                <a:cxnLst/>
                <a:rect l="l" t="t" r="r" b="b"/>
                <a:pathLst>
                  <a:path w="3066766" h="3370173">
                    <a:moveTo>
                      <a:pt x="2362852" y="3370034"/>
                    </a:moveTo>
                    <a:lnTo>
                      <a:pt x="2714756" y="3370104"/>
                    </a:lnTo>
                    <a:lnTo>
                      <a:pt x="2362950" y="3370173"/>
                    </a:lnTo>
                    <a:close/>
                    <a:moveTo>
                      <a:pt x="3066714" y="3369960"/>
                    </a:moveTo>
                    <a:lnTo>
                      <a:pt x="3066766" y="3370034"/>
                    </a:lnTo>
                    <a:lnTo>
                      <a:pt x="3066663" y="3370034"/>
                    </a:lnTo>
                    <a:close/>
                    <a:moveTo>
                      <a:pt x="0" y="0"/>
                    </a:moveTo>
                    <a:lnTo>
                      <a:pt x="702529" y="0"/>
                    </a:lnTo>
                    <a:lnTo>
                      <a:pt x="2714756" y="2868272"/>
                    </a:lnTo>
                    <a:lnTo>
                      <a:pt x="2362800" y="3369959"/>
                    </a:lnTo>
                    <a:close/>
                  </a:path>
                </a:pathLst>
              </a:custGeom>
              <a:solidFill>
                <a:schemeClr val="bg2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33" name="Rechteck 69"/>
              <p:cNvSpPr/>
              <p:nvPr/>
            </p:nvSpPr>
            <p:spPr>
              <a:xfrm>
                <a:off x="11032843" y="1688969"/>
                <a:ext cx="1179396" cy="1681516"/>
              </a:xfrm>
              <a:custGeom>
                <a:avLst/>
                <a:gdLst/>
                <a:ahLst/>
                <a:cxnLst/>
                <a:rect l="l" t="t" r="r" b="b"/>
                <a:pathLst>
                  <a:path w="1179729" h="1681750">
                    <a:moveTo>
                      <a:pt x="703915" y="1681611"/>
                    </a:moveTo>
                    <a:lnTo>
                      <a:pt x="703816" y="1681750"/>
                    </a:lnTo>
                    <a:lnTo>
                      <a:pt x="352009" y="1681681"/>
                    </a:lnTo>
                    <a:close/>
                    <a:moveTo>
                      <a:pt x="51" y="1681538"/>
                    </a:moveTo>
                    <a:lnTo>
                      <a:pt x="103" y="1681611"/>
                    </a:lnTo>
                    <a:lnTo>
                      <a:pt x="0" y="1681611"/>
                    </a:lnTo>
                    <a:close/>
                    <a:moveTo>
                      <a:pt x="1179729" y="0"/>
                    </a:moveTo>
                    <a:lnTo>
                      <a:pt x="1179729" y="1002977"/>
                    </a:lnTo>
                    <a:lnTo>
                      <a:pt x="703966" y="1681538"/>
                    </a:lnTo>
                    <a:lnTo>
                      <a:pt x="352009" y="117985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23" name="Gruppieren 55"/>
            <p:cNvGrpSpPr/>
            <p:nvPr userDrawn="1"/>
          </p:nvGrpSpPr>
          <p:grpSpPr bwMode="auto">
            <a:xfrm>
              <a:off x="6077931" y="0"/>
              <a:ext cx="4126388" cy="2661475"/>
              <a:chOff x="6077931" y="0"/>
              <a:chExt cx="4126388" cy="2661475"/>
            </a:xfrm>
          </p:grpSpPr>
          <p:sp>
            <p:nvSpPr>
              <p:cNvPr id="28" name="Flussdiagramm: Daten 6"/>
              <p:cNvSpPr/>
              <p:nvPr/>
            </p:nvSpPr>
            <p:spPr>
              <a:xfrm rot="18300000" flipV="1">
                <a:off x="7893778" y="2066168"/>
                <a:ext cx="612904" cy="576206"/>
              </a:xfrm>
              <a:custGeom>
                <a:avLst/>
                <a:gdLst/>
                <a:ahLst/>
                <a:cxnLst/>
                <a:rect l="l" t="t" r="r" b="b"/>
                <a:pathLst>
                  <a:path w="668945" h="629378">
                    <a:moveTo>
                      <a:pt x="220252" y="314599"/>
                    </a:moveTo>
                    <a:lnTo>
                      <a:pt x="0" y="629286"/>
                    </a:lnTo>
                    <a:lnTo>
                      <a:pt x="33" y="629378"/>
                    </a:lnTo>
                    <a:lnTo>
                      <a:pt x="668945" y="628777"/>
                    </a:lnTo>
                    <a:lnTo>
                      <a:pt x="440728" y="0"/>
                    </a:lnTo>
                    <a:lnTo>
                      <a:pt x="440630" y="0"/>
                    </a:lnTo>
                    <a:close/>
                  </a:path>
                </a:pathLst>
              </a:custGeom>
              <a:solidFill>
                <a:schemeClr val="bg2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29" name="Rechteck 59"/>
              <p:cNvSpPr/>
              <p:nvPr/>
            </p:nvSpPr>
            <p:spPr>
              <a:xfrm>
                <a:off x="6077159" y="-485"/>
                <a:ext cx="2415936" cy="2440500"/>
              </a:xfrm>
              <a:custGeom>
                <a:avLst/>
                <a:gdLst/>
                <a:ahLst/>
                <a:cxnLst/>
                <a:rect l="l" t="t" r="r" b="b"/>
                <a:pathLst>
                  <a:path w="2415205" h="2440879">
                    <a:moveTo>
                      <a:pt x="1711291" y="2440740"/>
                    </a:moveTo>
                    <a:lnTo>
                      <a:pt x="2063195" y="2440810"/>
                    </a:lnTo>
                    <a:lnTo>
                      <a:pt x="1711388" y="2440879"/>
                    </a:lnTo>
                    <a:close/>
                    <a:moveTo>
                      <a:pt x="2415153" y="2440666"/>
                    </a:moveTo>
                    <a:lnTo>
                      <a:pt x="2415205" y="2440740"/>
                    </a:lnTo>
                    <a:lnTo>
                      <a:pt x="2415102" y="2440740"/>
                    </a:lnTo>
                    <a:close/>
                    <a:moveTo>
                      <a:pt x="0" y="0"/>
                    </a:moveTo>
                    <a:lnTo>
                      <a:pt x="702911" y="0"/>
                    </a:lnTo>
                    <a:lnTo>
                      <a:pt x="2063195" y="1938978"/>
                    </a:lnTo>
                    <a:lnTo>
                      <a:pt x="1711238" y="244066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30" name="Rechteck 60"/>
              <p:cNvSpPr/>
              <p:nvPr/>
            </p:nvSpPr>
            <p:spPr>
              <a:xfrm>
                <a:off x="7788314" y="-485"/>
                <a:ext cx="2415936" cy="2440500"/>
              </a:xfrm>
              <a:custGeom>
                <a:avLst/>
                <a:gdLst/>
                <a:ahLst/>
                <a:cxnLst/>
                <a:rect l="l" t="t" r="r" b="b"/>
                <a:pathLst>
                  <a:path w="2415204" h="2440878">
                    <a:moveTo>
                      <a:pt x="703915" y="2440739"/>
                    </a:moveTo>
                    <a:lnTo>
                      <a:pt x="703816" y="2440878"/>
                    </a:lnTo>
                    <a:lnTo>
                      <a:pt x="352009" y="2440809"/>
                    </a:lnTo>
                    <a:close/>
                    <a:moveTo>
                      <a:pt x="51" y="2440666"/>
                    </a:moveTo>
                    <a:lnTo>
                      <a:pt x="103" y="2440739"/>
                    </a:lnTo>
                    <a:lnTo>
                      <a:pt x="0" y="2440739"/>
                    </a:lnTo>
                    <a:close/>
                    <a:moveTo>
                      <a:pt x="1712292" y="0"/>
                    </a:moveTo>
                    <a:lnTo>
                      <a:pt x="2415204" y="0"/>
                    </a:lnTo>
                    <a:lnTo>
                      <a:pt x="703966" y="2440666"/>
                    </a:lnTo>
                    <a:lnTo>
                      <a:pt x="352009" y="1938978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24" name="Gruppieren 56"/>
            <p:cNvGrpSpPr/>
            <p:nvPr userDrawn="1"/>
          </p:nvGrpSpPr>
          <p:grpSpPr bwMode="auto">
            <a:xfrm>
              <a:off x="7411824" y="0"/>
              <a:ext cx="3795010" cy="2425160"/>
              <a:chOff x="7411824" y="0"/>
              <a:chExt cx="3795010" cy="2425160"/>
            </a:xfrm>
          </p:grpSpPr>
          <p:sp>
            <p:nvSpPr>
              <p:cNvPr id="25" name="Flussdiagramm: Daten 6"/>
              <p:cNvSpPr/>
              <p:nvPr/>
            </p:nvSpPr>
            <p:spPr>
              <a:xfrm rot="18300000" flipV="1">
                <a:off x="9063650" y="1831170"/>
                <a:ext cx="612904" cy="576205"/>
              </a:xfrm>
              <a:custGeom>
                <a:avLst/>
                <a:gdLst/>
                <a:ahLst/>
                <a:cxnLst/>
                <a:rect l="l" t="t" r="r" b="b"/>
                <a:pathLst>
                  <a:path w="668945" h="629378">
                    <a:moveTo>
                      <a:pt x="220252" y="314599"/>
                    </a:moveTo>
                    <a:lnTo>
                      <a:pt x="0" y="629286"/>
                    </a:lnTo>
                    <a:lnTo>
                      <a:pt x="33" y="629378"/>
                    </a:lnTo>
                    <a:lnTo>
                      <a:pt x="668945" y="628777"/>
                    </a:lnTo>
                    <a:lnTo>
                      <a:pt x="440728" y="0"/>
                    </a:lnTo>
                    <a:lnTo>
                      <a:pt x="44063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26" name="Rechteck 63"/>
              <p:cNvSpPr/>
              <p:nvPr/>
            </p:nvSpPr>
            <p:spPr>
              <a:xfrm>
                <a:off x="7412115" y="-485"/>
                <a:ext cx="2249264" cy="2205501"/>
              </a:xfrm>
              <a:custGeom>
                <a:avLst/>
                <a:gdLst/>
                <a:ahLst/>
                <a:cxnLst/>
                <a:rect l="l" t="t" r="r" b="b"/>
                <a:pathLst>
                  <a:path w="2249515" h="2204564">
                    <a:moveTo>
                      <a:pt x="1545601" y="2204425"/>
                    </a:moveTo>
                    <a:lnTo>
                      <a:pt x="1897505" y="2204495"/>
                    </a:lnTo>
                    <a:lnTo>
                      <a:pt x="1545698" y="2204564"/>
                    </a:lnTo>
                    <a:close/>
                    <a:moveTo>
                      <a:pt x="2249463" y="2204351"/>
                    </a:moveTo>
                    <a:lnTo>
                      <a:pt x="2249515" y="2204425"/>
                    </a:lnTo>
                    <a:lnTo>
                      <a:pt x="2249412" y="2204425"/>
                    </a:lnTo>
                    <a:close/>
                    <a:moveTo>
                      <a:pt x="0" y="0"/>
                    </a:moveTo>
                    <a:lnTo>
                      <a:pt x="703008" y="0"/>
                    </a:lnTo>
                    <a:lnTo>
                      <a:pt x="1897505" y="1702663"/>
                    </a:lnTo>
                    <a:lnTo>
                      <a:pt x="1545549" y="2204350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27" name="Rechteck 67"/>
              <p:cNvSpPr/>
              <p:nvPr/>
            </p:nvSpPr>
            <p:spPr>
              <a:xfrm>
                <a:off x="8958187" y="-485"/>
                <a:ext cx="2249264" cy="2205501"/>
              </a:xfrm>
              <a:custGeom>
                <a:avLst/>
                <a:gdLst/>
                <a:ahLst/>
                <a:cxnLst/>
                <a:rect l="l" t="t" r="r" b="b"/>
                <a:pathLst>
                  <a:path w="2249515" h="2204563">
                    <a:moveTo>
                      <a:pt x="703915" y="2204424"/>
                    </a:moveTo>
                    <a:lnTo>
                      <a:pt x="703817" y="2204563"/>
                    </a:lnTo>
                    <a:lnTo>
                      <a:pt x="352009" y="2204494"/>
                    </a:lnTo>
                    <a:close/>
                    <a:moveTo>
                      <a:pt x="51" y="2204351"/>
                    </a:moveTo>
                    <a:lnTo>
                      <a:pt x="103" y="2204424"/>
                    </a:lnTo>
                    <a:lnTo>
                      <a:pt x="0" y="2204424"/>
                    </a:lnTo>
                    <a:close/>
                    <a:moveTo>
                      <a:pt x="1546507" y="0"/>
                    </a:moveTo>
                    <a:lnTo>
                      <a:pt x="2249515" y="0"/>
                    </a:lnTo>
                    <a:lnTo>
                      <a:pt x="703966" y="2204351"/>
                    </a:lnTo>
                    <a:lnTo>
                      <a:pt x="352009" y="1702663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</p:grpSp>
      <p:sp>
        <p:nvSpPr>
          <p:cNvPr id="77" name="Titel 1"/>
          <p:cNvSpPr>
            <a:spLocks noGrp="1"/>
          </p:cNvSpPr>
          <p:nvPr>
            <p:ph type="title"/>
          </p:nvPr>
        </p:nvSpPr>
        <p:spPr>
          <a:xfrm>
            <a:off x="1044376" y="4"/>
            <a:ext cx="10101664" cy="3741441"/>
          </a:xfrm>
        </p:spPr>
        <p:txBody>
          <a:bodyPr rIns="3598920" anchor="b">
            <a:noAutofit/>
          </a:bodyPr>
          <a:lstStyle>
            <a:lvl1pPr algn="l">
              <a:lnSpc>
                <a:spcPct val="80000"/>
              </a:lnSpc>
              <a:defRPr sz="8800" b="0" cap="all">
                <a:solidFill>
                  <a:schemeClr val="tx1">
                    <a:lumMod val="75000"/>
                    <a:lumOff val="25000"/>
                  </a:schemeClr>
                </a:solidFill>
                <a:latin typeface="Bebas Neue" charset="0"/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78" name="Textplatzhalter 2"/>
          <p:cNvSpPr>
            <a:spLocks noGrp="1"/>
          </p:cNvSpPr>
          <p:nvPr>
            <p:ph type="body" idx="1"/>
          </p:nvPr>
        </p:nvSpPr>
        <p:spPr>
          <a:xfrm>
            <a:off x="1044376" y="3741445"/>
            <a:ext cx="10101664" cy="2061759"/>
          </a:xfrm>
        </p:spPr>
        <p:txBody>
          <a:bodyPr rIns="3598920"/>
          <a:lstStyle>
            <a:lvl1pPr marL="0" marR="0" indent="0" algn="l" defTabSz="91376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None/>
              <a:defRPr sz="44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91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63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/>
              <a:t>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PERAT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4"/>
          <p:cNvGrpSpPr/>
          <p:nvPr userDrawn="1"/>
        </p:nvGrpSpPr>
        <p:grpSpPr bwMode="auto">
          <a:xfrm>
            <a:off x="6577013" y="3244850"/>
            <a:ext cx="5613400" cy="3613150"/>
            <a:chOff x="6577432" y="3245471"/>
            <a:chExt cx="5612981" cy="3612530"/>
          </a:xfrm>
        </p:grpSpPr>
        <p:grpSp>
          <p:nvGrpSpPr>
            <p:cNvPr id="5" name="Gruppieren 3"/>
            <p:cNvGrpSpPr/>
            <p:nvPr userDrawn="1"/>
          </p:nvGrpSpPr>
          <p:grpSpPr bwMode="auto">
            <a:xfrm>
              <a:off x="7593020" y="3245471"/>
              <a:ext cx="4597393" cy="3612530"/>
              <a:chOff x="7593020" y="3245471"/>
              <a:chExt cx="4597393" cy="3612530"/>
            </a:xfrm>
          </p:grpSpPr>
          <p:sp>
            <p:nvSpPr>
              <p:cNvPr id="14" name="Flussdiagramm: Daten 6"/>
              <p:cNvSpPr/>
              <p:nvPr/>
            </p:nvSpPr>
            <p:spPr>
              <a:xfrm rot="14100000" flipH="1" flipV="1">
                <a:off x="10072878" y="3264487"/>
                <a:ext cx="668223" cy="630190"/>
              </a:xfrm>
              <a:custGeom>
                <a:avLst/>
                <a:gdLst/>
                <a:ahLst/>
                <a:cxnLst/>
                <a:rect l="l" t="t" r="r" b="b"/>
                <a:pathLst>
                  <a:path w="668945" h="629378">
                    <a:moveTo>
                      <a:pt x="220252" y="314599"/>
                    </a:moveTo>
                    <a:lnTo>
                      <a:pt x="0" y="629286"/>
                    </a:lnTo>
                    <a:lnTo>
                      <a:pt x="33" y="629378"/>
                    </a:lnTo>
                    <a:lnTo>
                      <a:pt x="668945" y="628777"/>
                    </a:lnTo>
                    <a:lnTo>
                      <a:pt x="440728" y="0"/>
                    </a:lnTo>
                    <a:lnTo>
                      <a:pt x="44063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15" name="Rechteck 4"/>
              <p:cNvSpPr/>
              <p:nvPr/>
            </p:nvSpPr>
            <p:spPr>
              <a:xfrm>
                <a:off x="9956967" y="3486730"/>
                <a:ext cx="2233446" cy="3183979"/>
              </a:xfrm>
              <a:custGeom>
                <a:avLst/>
                <a:gdLst/>
                <a:ahLst/>
                <a:cxnLst/>
                <a:rect l="l" t="t" r="r" b="b"/>
                <a:pathLst>
                  <a:path w="2233562" h="3183919">
                    <a:moveTo>
                      <a:pt x="768385" y="232"/>
                    </a:moveTo>
                    <a:lnTo>
                      <a:pt x="2233562" y="2089951"/>
                    </a:lnTo>
                    <a:lnTo>
                      <a:pt x="2233562" y="3183919"/>
                    </a:lnTo>
                    <a:lnTo>
                      <a:pt x="384221" y="547828"/>
                    </a:lnTo>
                    <a:close/>
                    <a:moveTo>
                      <a:pt x="0" y="152"/>
                    </a:moveTo>
                    <a:lnTo>
                      <a:pt x="113" y="152"/>
                    </a:lnTo>
                    <a:lnTo>
                      <a:pt x="56" y="232"/>
                    </a:lnTo>
                    <a:close/>
                    <a:moveTo>
                      <a:pt x="768221" y="0"/>
                    </a:moveTo>
                    <a:lnTo>
                      <a:pt x="768328" y="152"/>
                    </a:lnTo>
                    <a:lnTo>
                      <a:pt x="384220" y="75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16" name="Rechteck 90"/>
              <p:cNvSpPr/>
              <p:nvPr/>
            </p:nvSpPr>
            <p:spPr>
              <a:xfrm>
                <a:off x="7593356" y="3486730"/>
                <a:ext cx="3131903" cy="3371271"/>
              </a:xfrm>
              <a:custGeom>
                <a:avLst/>
                <a:gdLst/>
                <a:ahLst/>
                <a:cxnLst/>
                <a:rect l="l" t="t" r="r" b="b"/>
                <a:pathLst>
                  <a:path w="3132274" h="3371747">
                    <a:moveTo>
                      <a:pt x="2363890" y="233"/>
                    </a:moveTo>
                    <a:lnTo>
                      <a:pt x="2748053" y="547829"/>
                    </a:lnTo>
                    <a:lnTo>
                      <a:pt x="766942" y="3371747"/>
                    </a:lnTo>
                    <a:lnTo>
                      <a:pt x="0" y="3371747"/>
                    </a:lnTo>
                    <a:close/>
                    <a:moveTo>
                      <a:pt x="3132274" y="152"/>
                    </a:moveTo>
                    <a:lnTo>
                      <a:pt x="3132217" y="233"/>
                    </a:lnTo>
                    <a:lnTo>
                      <a:pt x="3132161" y="152"/>
                    </a:lnTo>
                    <a:close/>
                    <a:moveTo>
                      <a:pt x="2364053" y="0"/>
                    </a:moveTo>
                    <a:lnTo>
                      <a:pt x="2748053" y="76"/>
                    </a:lnTo>
                    <a:lnTo>
                      <a:pt x="2363946" y="152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6" name="Gruppieren 2"/>
            <p:cNvGrpSpPr/>
            <p:nvPr userDrawn="1"/>
          </p:nvGrpSpPr>
          <p:grpSpPr bwMode="auto">
            <a:xfrm>
              <a:off x="6577432" y="5180674"/>
              <a:ext cx="2563671" cy="1677327"/>
              <a:chOff x="6577432" y="5180674"/>
              <a:chExt cx="2563671" cy="1677327"/>
            </a:xfrm>
          </p:grpSpPr>
          <p:sp>
            <p:nvSpPr>
              <p:cNvPr id="11" name="Flussdiagramm: Daten 6"/>
              <p:cNvSpPr/>
              <p:nvPr/>
            </p:nvSpPr>
            <p:spPr>
              <a:xfrm rot="14100000" flipH="1" flipV="1">
                <a:off x="7726712" y="5189810"/>
                <a:ext cx="328556" cy="309539"/>
              </a:xfrm>
              <a:custGeom>
                <a:avLst/>
                <a:gdLst/>
                <a:ahLst/>
                <a:cxnLst/>
                <a:rect l="l" t="t" r="r" b="b"/>
                <a:pathLst>
                  <a:path w="328909" h="309456">
                    <a:moveTo>
                      <a:pt x="108294" y="154684"/>
                    </a:moveTo>
                    <a:lnTo>
                      <a:pt x="0" y="309410"/>
                    </a:lnTo>
                    <a:lnTo>
                      <a:pt x="16" y="309456"/>
                    </a:lnTo>
                    <a:lnTo>
                      <a:pt x="328909" y="309160"/>
                    </a:lnTo>
                    <a:lnTo>
                      <a:pt x="216699" y="0"/>
                    </a:lnTo>
                    <a:lnTo>
                      <a:pt x="216651" y="0"/>
                    </a:lnTo>
                    <a:close/>
                  </a:path>
                </a:pathLst>
              </a:custGeom>
              <a:solidFill>
                <a:schemeClr val="bg2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12" name="Rechteck 89"/>
              <p:cNvSpPr/>
              <p:nvPr/>
            </p:nvSpPr>
            <p:spPr>
              <a:xfrm>
                <a:off x="7669551" y="5299344"/>
                <a:ext cx="1471502" cy="1558657"/>
              </a:xfrm>
              <a:custGeom>
                <a:avLst/>
                <a:gdLst/>
                <a:ahLst/>
                <a:cxnLst/>
                <a:rect l="l" t="t" r="r" b="b"/>
                <a:pathLst>
                  <a:path w="1470749" h="1558938">
                    <a:moveTo>
                      <a:pt x="377802" y="114"/>
                    </a:moveTo>
                    <a:lnTo>
                      <a:pt x="1470749" y="1558938"/>
                    </a:lnTo>
                    <a:lnTo>
                      <a:pt x="1093614" y="1558938"/>
                    </a:lnTo>
                    <a:lnTo>
                      <a:pt x="188914" y="269358"/>
                    </a:lnTo>
                    <a:close/>
                    <a:moveTo>
                      <a:pt x="0" y="75"/>
                    </a:moveTo>
                    <a:lnTo>
                      <a:pt x="55" y="75"/>
                    </a:lnTo>
                    <a:lnTo>
                      <a:pt x="26" y="115"/>
                    </a:lnTo>
                    <a:close/>
                    <a:moveTo>
                      <a:pt x="377722" y="0"/>
                    </a:moveTo>
                    <a:lnTo>
                      <a:pt x="377774" y="75"/>
                    </a:lnTo>
                    <a:lnTo>
                      <a:pt x="188914" y="37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13" name="Rechteck 91"/>
              <p:cNvSpPr/>
              <p:nvPr/>
            </p:nvSpPr>
            <p:spPr>
              <a:xfrm>
                <a:off x="6577432" y="5299344"/>
                <a:ext cx="1471502" cy="1558657"/>
              </a:xfrm>
              <a:custGeom>
                <a:avLst/>
                <a:gdLst/>
                <a:ahLst/>
                <a:cxnLst/>
                <a:rect l="l" t="t" r="r" b="b"/>
                <a:pathLst>
                  <a:path w="1470748" h="1558937">
                    <a:moveTo>
                      <a:pt x="1092946" y="114"/>
                    </a:moveTo>
                    <a:lnTo>
                      <a:pt x="1281834" y="269358"/>
                    </a:lnTo>
                    <a:lnTo>
                      <a:pt x="377134" y="1558937"/>
                    </a:lnTo>
                    <a:lnTo>
                      <a:pt x="0" y="1558937"/>
                    </a:lnTo>
                    <a:close/>
                    <a:moveTo>
                      <a:pt x="1470748" y="75"/>
                    </a:moveTo>
                    <a:lnTo>
                      <a:pt x="1470720" y="115"/>
                    </a:lnTo>
                    <a:lnTo>
                      <a:pt x="1470693" y="75"/>
                    </a:lnTo>
                    <a:close/>
                    <a:moveTo>
                      <a:pt x="1093026" y="0"/>
                    </a:moveTo>
                    <a:lnTo>
                      <a:pt x="1281833" y="37"/>
                    </a:lnTo>
                    <a:lnTo>
                      <a:pt x="1092974" y="75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7" name="Gruppieren 1"/>
            <p:cNvGrpSpPr/>
            <p:nvPr userDrawn="1"/>
          </p:nvGrpSpPr>
          <p:grpSpPr bwMode="auto">
            <a:xfrm>
              <a:off x="7702310" y="4699902"/>
              <a:ext cx="3394601" cy="2158099"/>
              <a:chOff x="7702310" y="4699902"/>
              <a:chExt cx="3394601" cy="2158099"/>
            </a:xfrm>
          </p:grpSpPr>
          <p:sp>
            <p:nvSpPr>
              <p:cNvPr id="8" name="Flussdiagramm: Daten 6"/>
              <p:cNvSpPr/>
              <p:nvPr/>
            </p:nvSpPr>
            <p:spPr>
              <a:xfrm rot="14100000" flipH="1" flipV="1">
                <a:off x="9169653" y="4716805"/>
                <a:ext cx="572990" cy="538122"/>
              </a:xfrm>
              <a:custGeom>
                <a:avLst/>
                <a:gdLst/>
                <a:ahLst/>
                <a:cxnLst/>
                <a:rect l="l" t="t" r="r" b="b"/>
                <a:pathLst>
                  <a:path w="572582" h="538714">
                    <a:moveTo>
                      <a:pt x="188525" y="269280"/>
                    </a:moveTo>
                    <a:lnTo>
                      <a:pt x="0" y="538634"/>
                    </a:lnTo>
                    <a:lnTo>
                      <a:pt x="29" y="538714"/>
                    </a:lnTo>
                    <a:lnTo>
                      <a:pt x="572582" y="538199"/>
                    </a:lnTo>
                    <a:lnTo>
                      <a:pt x="377240" y="0"/>
                    </a:lnTo>
                    <a:lnTo>
                      <a:pt x="377156" y="0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9" name="Rechteck 87"/>
              <p:cNvSpPr/>
              <p:nvPr/>
            </p:nvSpPr>
            <p:spPr>
              <a:xfrm>
                <a:off x="9071208" y="4905711"/>
                <a:ext cx="2025499" cy="1952290"/>
              </a:xfrm>
              <a:custGeom>
                <a:avLst/>
                <a:gdLst/>
                <a:ahLst/>
                <a:cxnLst/>
                <a:rect l="l" t="t" r="r" b="b"/>
                <a:pathLst>
                  <a:path w="2026174" h="1952001">
                    <a:moveTo>
                      <a:pt x="657696" y="199"/>
                    </a:moveTo>
                    <a:lnTo>
                      <a:pt x="2026174" y="1952001"/>
                    </a:lnTo>
                    <a:lnTo>
                      <a:pt x="1369329" y="1952001"/>
                    </a:lnTo>
                    <a:lnTo>
                      <a:pt x="328872" y="468912"/>
                    </a:lnTo>
                    <a:close/>
                    <a:moveTo>
                      <a:pt x="96" y="130"/>
                    </a:moveTo>
                    <a:lnTo>
                      <a:pt x="48" y="200"/>
                    </a:lnTo>
                    <a:lnTo>
                      <a:pt x="0" y="130"/>
                    </a:lnTo>
                    <a:close/>
                    <a:moveTo>
                      <a:pt x="657556" y="0"/>
                    </a:moveTo>
                    <a:lnTo>
                      <a:pt x="657647" y="130"/>
                    </a:lnTo>
                    <a:lnTo>
                      <a:pt x="328872" y="6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10" name="Rechteck 88"/>
              <p:cNvSpPr/>
              <p:nvPr/>
            </p:nvSpPr>
            <p:spPr>
              <a:xfrm>
                <a:off x="7702885" y="4905711"/>
                <a:ext cx="2025499" cy="1952290"/>
              </a:xfrm>
              <a:custGeom>
                <a:avLst/>
                <a:gdLst/>
                <a:ahLst/>
                <a:cxnLst/>
                <a:rect l="l" t="t" r="r" b="b"/>
                <a:pathLst>
                  <a:path w="2026174" h="1951999">
                    <a:moveTo>
                      <a:pt x="1368478" y="199"/>
                    </a:moveTo>
                    <a:lnTo>
                      <a:pt x="1697302" y="468912"/>
                    </a:lnTo>
                    <a:lnTo>
                      <a:pt x="656847" y="1951999"/>
                    </a:lnTo>
                    <a:lnTo>
                      <a:pt x="0" y="1951999"/>
                    </a:lnTo>
                    <a:close/>
                    <a:moveTo>
                      <a:pt x="2026174" y="130"/>
                    </a:moveTo>
                    <a:lnTo>
                      <a:pt x="2026125" y="199"/>
                    </a:lnTo>
                    <a:lnTo>
                      <a:pt x="2026077" y="130"/>
                    </a:lnTo>
                    <a:close/>
                    <a:moveTo>
                      <a:pt x="1368618" y="0"/>
                    </a:moveTo>
                    <a:lnTo>
                      <a:pt x="1697301" y="64"/>
                    </a:lnTo>
                    <a:lnTo>
                      <a:pt x="1368526" y="131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</p:grpSp>
      <p:sp>
        <p:nvSpPr>
          <p:cNvPr id="42" name="Titel 1"/>
          <p:cNvSpPr>
            <a:spLocks noGrp="1"/>
          </p:cNvSpPr>
          <p:nvPr>
            <p:ph type="title"/>
          </p:nvPr>
        </p:nvSpPr>
        <p:spPr>
          <a:xfrm>
            <a:off x="1073810" y="1006125"/>
            <a:ext cx="7920000" cy="170984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000" b="0" cap="none" baseline="0">
                <a:solidFill>
                  <a:schemeClr val="tx1"/>
                </a:solidFill>
                <a:latin typeface="Bebas Neue" charset="0"/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idx="1"/>
          </p:nvPr>
        </p:nvSpPr>
        <p:spPr>
          <a:xfrm>
            <a:off x="1073814" y="2715967"/>
            <a:ext cx="7920000" cy="666000"/>
          </a:xfrm>
        </p:spPr>
        <p:txBody>
          <a:bodyPr/>
          <a:lstStyle>
            <a:lvl1pPr marL="0" marR="0" indent="0" algn="l" defTabSz="91376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91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63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/>
              <a:t>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/>
          </p:nvPr>
        </p:nvSpPr>
        <p:spPr>
          <a:xfrm>
            <a:off x="516255" y="410829"/>
            <a:ext cx="11134410" cy="1073123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516255" y="942477"/>
            <a:ext cx="11134410" cy="541475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" hasCustomPrompt="1"/>
          </p:nvPr>
        </p:nvSpPr>
        <p:spPr>
          <a:xfrm>
            <a:off x="516252" y="1483952"/>
            <a:ext cx="11134410" cy="4320000"/>
          </a:xfrm>
          <a:noFill/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noProof="1"/>
              <a:t>Textmasterformat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  <a:endParaRPr lang="en-US" noProof="1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A2E73CD6-D77B-4E4C-969A-9357E5751061}" type="slidenum">
              <a:rPr lang="en-US" altLang="x-none"/>
              <a:t>‹#›</a:t>
            </a:fld>
            <a:endParaRPr lang="en-US" altLang="x-none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/>
          </p:nvPr>
        </p:nvSpPr>
        <p:spPr>
          <a:xfrm>
            <a:off x="516255" y="410829"/>
            <a:ext cx="11134410" cy="107312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516255" y="942477"/>
            <a:ext cx="11134410" cy="541475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" hasCustomPrompt="1"/>
          </p:nvPr>
        </p:nvSpPr>
        <p:spPr>
          <a:xfrm>
            <a:off x="516251" y="1483952"/>
            <a:ext cx="8460000" cy="4320000"/>
          </a:xfrm>
          <a:noFill/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noProof="1"/>
              <a:t>Textmasterformat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  <a:endParaRPr lang="en-US" noProof="1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360E7A15-5797-4B88-AB4E-6269C914A474}" type="slidenum">
              <a:rPr lang="en-US" altLang="x-none"/>
              <a:t>‹#›</a:t>
            </a:fld>
            <a:endParaRPr lang="en-US" altLang="x-none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/>
          </p:nvPr>
        </p:nvSpPr>
        <p:spPr>
          <a:xfrm>
            <a:off x="516255" y="410829"/>
            <a:ext cx="11134410" cy="1073123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516255" y="942477"/>
            <a:ext cx="11134410" cy="541475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idx="15" hasCustomPrompt="1"/>
          </p:nvPr>
        </p:nvSpPr>
        <p:spPr>
          <a:xfrm>
            <a:off x="516252" y="1483952"/>
            <a:ext cx="5324764" cy="4320000"/>
          </a:xfrm>
          <a:noFill/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noProof="1"/>
              <a:t>Textmasterformat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  <a:endParaRPr lang="en-US" noProof="1"/>
          </a:p>
        </p:txBody>
      </p:sp>
      <p:sp>
        <p:nvSpPr>
          <p:cNvPr id="15" name="Inhaltsplatzhalter 2"/>
          <p:cNvSpPr>
            <a:spLocks noGrp="1"/>
          </p:cNvSpPr>
          <p:nvPr>
            <p:ph idx="16" hasCustomPrompt="1"/>
          </p:nvPr>
        </p:nvSpPr>
        <p:spPr>
          <a:xfrm>
            <a:off x="6310800" y="1476439"/>
            <a:ext cx="5324764" cy="4320000"/>
          </a:xfrm>
          <a:noFill/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noProof="1"/>
              <a:t>Textmasterformat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  <a:endParaRPr lang="en-US" noProof="1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ED4AECD7-2380-4F0E-9D06-24F7882C4CDF}" type="slidenum">
              <a:rPr lang="en-US" altLang="x-none"/>
              <a:t>‹#›</a:t>
            </a:fld>
            <a:endParaRPr lang="en-US" altLang="x-none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/>
          </p:nvPr>
        </p:nvSpPr>
        <p:spPr>
          <a:xfrm>
            <a:off x="516255" y="410829"/>
            <a:ext cx="11134410" cy="1073123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516255" y="942477"/>
            <a:ext cx="11134410" cy="541475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idx="15" hasCustomPrompt="1"/>
          </p:nvPr>
        </p:nvSpPr>
        <p:spPr>
          <a:xfrm>
            <a:off x="516252" y="1483952"/>
            <a:ext cx="5324764" cy="4320000"/>
          </a:xfrm>
          <a:noFill/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noProof="1"/>
              <a:t>Textmasterformat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  <a:endParaRPr lang="en-US" noProof="1"/>
          </a:p>
        </p:txBody>
      </p:sp>
      <p:sp>
        <p:nvSpPr>
          <p:cNvPr id="8" name="Bildplatzhalter 2"/>
          <p:cNvSpPr>
            <a:spLocks noGrp="1"/>
          </p:cNvSpPr>
          <p:nvPr>
            <p:ph type="pic" sz="quarter" idx="16"/>
          </p:nvPr>
        </p:nvSpPr>
        <p:spPr>
          <a:xfrm>
            <a:off x="6310803" y="1483952"/>
            <a:ext cx="5879612" cy="4320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CF122A1-3170-4A4B-B5FF-649FCB720AD1}" type="slidenum">
              <a:rPr lang="en-US" altLang="x-none"/>
              <a:t>‹#›</a:t>
            </a:fld>
            <a:endParaRPr lang="en-US" altLang="x-none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6255" y="410829"/>
            <a:ext cx="11134410" cy="1073123"/>
          </a:xfrm>
        </p:spPr>
        <p:txBody>
          <a:bodyPr rtlCol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noProof="1"/>
              <a:t>Click to edit Master title style</a:t>
            </a:r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516253" y="942477"/>
            <a:ext cx="11133137" cy="541475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DDD4D2D7-10D1-4EDD-9A1A-B2B77DC44B4E}" type="slidenum">
              <a:rPr lang="en-US" altLang="x-none"/>
              <a:t>‹#›</a:t>
            </a:fld>
            <a:endParaRPr lang="en-US" altLang="x-none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F74E86-4B50-4892-8C74-96DD8E54119F}" type="slidenum">
              <a:rPr lang="en-US" altLang="x-none"/>
              <a:t>‹#›</a:t>
            </a:fld>
            <a:endParaRPr lang="en-US" altLang="x-none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6"/>
          <p:cNvGrpSpPr/>
          <p:nvPr userDrawn="1"/>
        </p:nvGrpSpPr>
        <p:grpSpPr bwMode="auto">
          <a:xfrm>
            <a:off x="80963" y="5207000"/>
            <a:ext cx="3454400" cy="1898650"/>
            <a:chOff x="81031" y="5206769"/>
            <a:chExt cx="3453611" cy="1898584"/>
          </a:xfrm>
        </p:grpSpPr>
        <p:grpSp>
          <p:nvGrpSpPr>
            <p:cNvPr id="5" name="Gruppieren 37"/>
            <p:cNvGrpSpPr/>
            <p:nvPr userDrawn="1"/>
          </p:nvGrpSpPr>
          <p:grpSpPr bwMode="auto">
            <a:xfrm>
              <a:off x="81031" y="5206769"/>
              <a:ext cx="1991801" cy="1736748"/>
              <a:chOff x="81031" y="5206769"/>
              <a:chExt cx="1991801" cy="1736748"/>
            </a:xfrm>
          </p:grpSpPr>
          <p:sp>
            <p:nvSpPr>
              <p:cNvPr id="16" name="Flussdiagramm: Daten 6"/>
              <p:cNvSpPr/>
              <p:nvPr/>
            </p:nvSpPr>
            <p:spPr>
              <a:xfrm rot="7500000" flipV="1">
                <a:off x="-472255" y="5760055"/>
                <a:ext cx="1736665" cy="630093"/>
              </a:xfrm>
              <a:custGeom>
                <a:avLst/>
                <a:gdLst>
                  <a:gd name="connsiteX0" fmla="*/ 4875386 w 7920475"/>
                  <a:gd name="connsiteY0" fmla="*/ 1896 h 634035"/>
                  <a:gd name="connsiteX1" fmla="*/ 7498123 w 7920475"/>
                  <a:gd name="connsiteY1" fmla="*/ 627301 h 634035"/>
                  <a:gd name="connsiteX2" fmla="*/ 7920475 w 7920475"/>
                  <a:gd name="connsiteY2" fmla="*/ 0 h 634035"/>
                  <a:gd name="connsiteX3" fmla="*/ 4875386 w 7920475"/>
                  <a:gd name="connsiteY3" fmla="*/ 1896 h 634035"/>
                  <a:gd name="connsiteX4" fmla="*/ 440793 w 7920475"/>
                  <a:gd name="connsiteY4" fmla="*/ 4657 h 634035"/>
                  <a:gd name="connsiteX5" fmla="*/ 669010 w 7920475"/>
                  <a:gd name="connsiteY5" fmla="*/ 633434 h 634035"/>
                  <a:gd name="connsiteX6" fmla="*/ 1604583 w 7920475"/>
                  <a:gd name="connsiteY6" fmla="*/ 632594 h 634035"/>
                  <a:gd name="connsiteX7" fmla="*/ 1736748 w 7920475"/>
                  <a:gd name="connsiteY7" fmla="*/ 443842 h 634035"/>
                  <a:gd name="connsiteX8" fmla="*/ 1108933 w 7920475"/>
                  <a:gd name="connsiteY8" fmla="*/ 4241 h 634035"/>
                  <a:gd name="connsiteX9" fmla="*/ 440793 w 7920475"/>
                  <a:gd name="connsiteY9" fmla="*/ 4657 h 634035"/>
                  <a:gd name="connsiteX10" fmla="*/ 0 w 7920475"/>
                  <a:gd name="connsiteY10" fmla="*/ 634035 h 634035"/>
                  <a:gd name="connsiteX11" fmla="*/ 98 w 7920475"/>
                  <a:gd name="connsiteY11" fmla="*/ 634035 h 634035"/>
                  <a:gd name="connsiteX12" fmla="*/ 65 w 7920475"/>
                  <a:gd name="connsiteY12" fmla="*/ 633943 h 634035"/>
                  <a:gd name="connsiteX13" fmla="*/ 0 w 7920475"/>
                  <a:gd name="connsiteY13" fmla="*/ 634035 h 634035"/>
                  <a:gd name="connsiteX14" fmla="*/ 440509 w 7920475"/>
                  <a:gd name="connsiteY14" fmla="*/ 4658 h 634035"/>
                  <a:gd name="connsiteX15" fmla="*/ 220317 w 7920475"/>
                  <a:gd name="connsiteY15" fmla="*/ 319256 h 634035"/>
                  <a:gd name="connsiteX16" fmla="*/ 440695 w 7920475"/>
                  <a:gd name="connsiteY16" fmla="*/ 4657 h 634035"/>
                  <a:gd name="connsiteX17" fmla="*/ 440509 w 7920475"/>
                  <a:gd name="connsiteY17" fmla="*/ 4658 h 634035"/>
                  <a:gd name="connsiteX0-1" fmla="*/ 4875386 w 7920475"/>
                  <a:gd name="connsiteY0-2" fmla="*/ 1896 h 634035"/>
                  <a:gd name="connsiteX1-3" fmla="*/ 7920475 w 7920475"/>
                  <a:gd name="connsiteY1-4" fmla="*/ 0 h 634035"/>
                  <a:gd name="connsiteX2-5" fmla="*/ 4875386 w 7920475"/>
                  <a:gd name="connsiteY2-6" fmla="*/ 1896 h 634035"/>
                  <a:gd name="connsiteX3-7" fmla="*/ 440793 w 7920475"/>
                  <a:gd name="connsiteY3-8" fmla="*/ 4657 h 634035"/>
                  <a:gd name="connsiteX4-9" fmla="*/ 669010 w 7920475"/>
                  <a:gd name="connsiteY4-10" fmla="*/ 633434 h 634035"/>
                  <a:gd name="connsiteX5-11" fmla="*/ 1604583 w 7920475"/>
                  <a:gd name="connsiteY5-12" fmla="*/ 632594 h 634035"/>
                  <a:gd name="connsiteX6-13" fmla="*/ 1736748 w 7920475"/>
                  <a:gd name="connsiteY6-14" fmla="*/ 443842 h 634035"/>
                  <a:gd name="connsiteX7-15" fmla="*/ 1108933 w 7920475"/>
                  <a:gd name="connsiteY7-16" fmla="*/ 4241 h 634035"/>
                  <a:gd name="connsiteX8-17" fmla="*/ 440793 w 7920475"/>
                  <a:gd name="connsiteY8-18" fmla="*/ 4657 h 634035"/>
                  <a:gd name="connsiteX9-19" fmla="*/ 0 w 7920475"/>
                  <a:gd name="connsiteY9-20" fmla="*/ 634035 h 634035"/>
                  <a:gd name="connsiteX10-21" fmla="*/ 98 w 7920475"/>
                  <a:gd name="connsiteY10-22" fmla="*/ 634035 h 634035"/>
                  <a:gd name="connsiteX11-23" fmla="*/ 65 w 7920475"/>
                  <a:gd name="connsiteY11-24" fmla="*/ 633943 h 634035"/>
                  <a:gd name="connsiteX12-25" fmla="*/ 0 w 7920475"/>
                  <a:gd name="connsiteY12-26" fmla="*/ 634035 h 634035"/>
                  <a:gd name="connsiteX13-27" fmla="*/ 440509 w 7920475"/>
                  <a:gd name="connsiteY13-28" fmla="*/ 4658 h 634035"/>
                  <a:gd name="connsiteX14-29" fmla="*/ 220317 w 7920475"/>
                  <a:gd name="connsiteY14-30" fmla="*/ 319256 h 634035"/>
                  <a:gd name="connsiteX15-31" fmla="*/ 440695 w 7920475"/>
                  <a:gd name="connsiteY15-32" fmla="*/ 4657 h 634035"/>
                  <a:gd name="connsiteX16-33" fmla="*/ 440509 w 7920475"/>
                  <a:gd name="connsiteY16-34" fmla="*/ 4658 h 634035"/>
                  <a:gd name="connsiteX0-35" fmla="*/ 440793 w 1736748"/>
                  <a:gd name="connsiteY0-36" fmla="*/ 416 h 629794"/>
                  <a:gd name="connsiteX1-37" fmla="*/ 669010 w 1736748"/>
                  <a:gd name="connsiteY1-38" fmla="*/ 629193 h 629794"/>
                  <a:gd name="connsiteX2-39" fmla="*/ 1604583 w 1736748"/>
                  <a:gd name="connsiteY2-40" fmla="*/ 628353 h 629794"/>
                  <a:gd name="connsiteX3-41" fmla="*/ 1736748 w 1736748"/>
                  <a:gd name="connsiteY3-42" fmla="*/ 439601 h 629794"/>
                  <a:gd name="connsiteX4-43" fmla="*/ 1108933 w 1736748"/>
                  <a:gd name="connsiteY4-44" fmla="*/ 0 h 629794"/>
                  <a:gd name="connsiteX5-45" fmla="*/ 440793 w 1736748"/>
                  <a:gd name="connsiteY5-46" fmla="*/ 416 h 629794"/>
                  <a:gd name="connsiteX6-47" fmla="*/ 0 w 1736748"/>
                  <a:gd name="connsiteY6-48" fmla="*/ 629794 h 629794"/>
                  <a:gd name="connsiteX7-49" fmla="*/ 98 w 1736748"/>
                  <a:gd name="connsiteY7-50" fmla="*/ 629794 h 629794"/>
                  <a:gd name="connsiteX8-51" fmla="*/ 65 w 1736748"/>
                  <a:gd name="connsiteY8-52" fmla="*/ 629702 h 629794"/>
                  <a:gd name="connsiteX9-53" fmla="*/ 0 w 1736748"/>
                  <a:gd name="connsiteY9-54" fmla="*/ 629794 h 629794"/>
                  <a:gd name="connsiteX10-55" fmla="*/ 440509 w 1736748"/>
                  <a:gd name="connsiteY10-56" fmla="*/ 417 h 629794"/>
                  <a:gd name="connsiteX11-57" fmla="*/ 220317 w 1736748"/>
                  <a:gd name="connsiteY11-58" fmla="*/ 315015 h 629794"/>
                  <a:gd name="connsiteX12-59" fmla="*/ 440695 w 1736748"/>
                  <a:gd name="connsiteY12-60" fmla="*/ 416 h 629794"/>
                  <a:gd name="connsiteX13-61" fmla="*/ 440509 w 1736748"/>
                  <a:gd name="connsiteY13-62" fmla="*/ 417 h 629794"/>
                </a:gdLst>
                <a:ahLst/>
                <a:cxnLst>
                  <a:cxn ang="0">
                    <a:pos x="connsiteX0-35" y="connsiteY0-36"/>
                  </a:cxn>
                  <a:cxn ang="0">
                    <a:pos x="connsiteX1-37" y="connsiteY1-38"/>
                  </a:cxn>
                  <a:cxn ang="0">
                    <a:pos x="connsiteX2-39" y="connsiteY2-40"/>
                  </a:cxn>
                  <a:cxn ang="0">
                    <a:pos x="connsiteX3-41" y="connsiteY3-42"/>
                  </a:cxn>
                  <a:cxn ang="0">
                    <a:pos x="connsiteX4-43" y="connsiteY4-44"/>
                  </a:cxn>
                  <a:cxn ang="0">
                    <a:pos x="connsiteX5-45" y="connsiteY5-46"/>
                  </a:cxn>
                  <a:cxn ang="0">
                    <a:pos x="connsiteX6-47" y="connsiteY6-48"/>
                  </a:cxn>
                  <a:cxn ang="0">
                    <a:pos x="connsiteX7-49" y="connsiteY7-50"/>
                  </a:cxn>
                  <a:cxn ang="0">
                    <a:pos x="connsiteX8-51" y="connsiteY8-52"/>
                  </a:cxn>
                  <a:cxn ang="0">
                    <a:pos x="connsiteX9-53" y="connsiteY9-54"/>
                  </a:cxn>
                  <a:cxn ang="0">
                    <a:pos x="connsiteX10-55" y="connsiteY10-56"/>
                  </a:cxn>
                  <a:cxn ang="0">
                    <a:pos x="connsiteX11-57" y="connsiteY11-58"/>
                  </a:cxn>
                  <a:cxn ang="0">
                    <a:pos x="connsiteX12-59" y="connsiteY12-60"/>
                  </a:cxn>
                  <a:cxn ang="0">
                    <a:pos x="connsiteX13-61" y="connsiteY13-62"/>
                  </a:cxn>
                </a:cxnLst>
                <a:rect l="l" t="t" r="r" b="b"/>
                <a:pathLst>
                  <a:path w="1736748" h="629794">
                    <a:moveTo>
                      <a:pt x="440793" y="416"/>
                    </a:moveTo>
                    <a:lnTo>
                      <a:pt x="669010" y="629193"/>
                    </a:lnTo>
                    <a:lnTo>
                      <a:pt x="1604583" y="628353"/>
                    </a:lnTo>
                    <a:lnTo>
                      <a:pt x="1736748" y="439601"/>
                    </a:lnTo>
                    <a:lnTo>
                      <a:pt x="1108933" y="0"/>
                    </a:lnTo>
                    <a:lnTo>
                      <a:pt x="440793" y="416"/>
                    </a:lnTo>
                    <a:close/>
                    <a:moveTo>
                      <a:pt x="0" y="629794"/>
                    </a:moveTo>
                    <a:lnTo>
                      <a:pt x="98" y="629794"/>
                    </a:lnTo>
                    <a:cubicBezTo>
                      <a:pt x="87" y="629763"/>
                      <a:pt x="76" y="629733"/>
                      <a:pt x="65" y="629702"/>
                    </a:cubicBezTo>
                    <a:lnTo>
                      <a:pt x="0" y="629794"/>
                    </a:lnTo>
                    <a:close/>
                    <a:moveTo>
                      <a:pt x="440509" y="417"/>
                    </a:moveTo>
                    <a:lnTo>
                      <a:pt x="220317" y="315015"/>
                    </a:lnTo>
                    <a:lnTo>
                      <a:pt x="440695" y="416"/>
                    </a:lnTo>
                    <a:lnTo>
                      <a:pt x="440509" y="417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17" name="Flussdiagramm: Daten 6"/>
              <p:cNvSpPr/>
              <p:nvPr/>
            </p:nvSpPr>
            <p:spPr>
              <a:xfrm rot="7500000" flipV="1">
                <a:off x="368238" y="5322714"/>
                <a:ext cx="668314" cy="630094"/>
              </a:xfrm>
              <a:custGeom>
                <a:avLst/>
                <a:gdLst/>
                <a:ahLst/>
                <a:cxnLst/>
                <a:rect l="l" t="t" r="r" b="b"/>
                <a:pathLst>
                  <a:path w="668945" h="629378">
                    <a:moveTo>
                      <a:pt x="220252" y="314599"/>
                    </a:moveTo>
                    <a:lnTo>
                      <a:pt x="0" y="629286"/>
                    </a:lnTo>
                    <a:lnTo>
                      <a:pt x="33" y="629378"/>
                    </a:lnTo>
                    <a:lnTo>
                      <a:pt x="668945" y="628777"/>
                    </a:lnTo>
                    <a:lnTo>
                      <a:pt x="440728" y="0"/>
                    </a:lnTo>
                    <a:lnTo>
                      <a:pt x="44063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18" name="Rechteck 4"/>
              <p:cNvSpPr/>
              <p:nvPr/>
            </p:nvSpPr>
            <p:spPr>
              <a:xfrm>
                <a:off x="384174" y="5544895"/>
                <a:ext cx="1688714" cy="1312817"/>
              </a:xfrm>
              <a:custGeom>
                <a:avLst/>
                <a:gdLst/>
                <a:ahLst/>
                <a:cxnLst/>
                <a:rect l="l" t="t" r="r" b="b"/>
                <a:pathLst>
                  <a:path w="1689320" h="1313723">
                    <a:moveTo>
                      <a:pt x="768385" y="233"/>
                    </a:moveTo>
                    <a:lnTo>
                      <a:pt x="1689320" y="1313723"/>
                    </a:lnTo>
                    <a:lnTo>
                      <a:pt x="921532" y="1313723"/>
                    </a:lnTo>
                    <a:lnTo>
                      <a:pt x="384221" y="547829"/>
                    </a:lnTo>
                    <a:close/>
                    <a:moveTo>
                      <a:pt x="0" y="152"/>
                    </a:moveTo>
                    <a:lnTo>
                      <a:pt x="113" y="152"/>
                    </a:lnTo>
                    <a:lnTo>
                      <a:pt x="57" y="233"/>
                    </a:lnTo>
                    <a:close/>
                    <a:moveTo>
                      <a:pt x="768221" y="0"/>
                    </a:moveTo>
                    <a:lnTo>
                      <a:pt x="768328" y="152"/>
                    </a:lnTo>
                    <a:lnTo>
                      <a:pt x="384221" y="76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6" name="Gruppieren 38"/>
            <p:cNvGrpSpPr/>
            <p:nvPr userDrawn="1"/>
          </p:nvGrpSpPr>
          <p:grpSpPr bwMode="auto">
            <a:xfrm>
              <a:off x="2076330" y="5572847"/>
              <a:ext cx="1458312" cy="1510739"/>
              <a:chOff x="2076330" y="5572847"/>
              <a:chExt cx="1458312" cy="1510739"/>
            </a:xfrm>
          </p:grpSpPr>
          <p:sp>
            <p:nvSpPr>
              <p:cNvPr id="13" name="Flussdiagramm: Daten 6"/>
              <p:cNvSpPr/>
              <p:nvPr/>
            </p:nvSpPr>
            <p:spPr>
              <a:xfrm rot="7500000" flipV="1">
                <a:off x="1476772" y="6172759"/>
                <a:ext cx="1509659" cy="311079"/>
              </a:xfrm>
              <a:custGeom>
                <a:avLst/>
                <a:gdLst/>
                <a:ahLst/>
                <a:cxnLst/>
                <a:rect l="l" t="t" r="r" b="b"/>
                <a:pathLst>
                  <a:path w="1510739" h="310261">
                    <a:moveTo>
                      <a:pt x="216732" y="805"/>
                    </a:moveTo>
                    <a:lnTo>
                      <a:pt x="328942" y="309965"/>
                    </a:lnTo>
                    <a:lnTo>
                      <a:pt x="1294306" y="309098"/>
                    </a:lnTo>
                    <a:lnTo>
                      <a:pt x="1510739" y="0"/>
                    </a:lnTo>
                    <a:close/>
                    <a:moveTo>
                      <a:pt x="0" y="310260"/>
                    </a:moveTo>
                    <a:lnTo>
                      <a:pt x="49" y="310261"/>
                    </a:lnTo>
                    <a:lnTo>
                      <a:pt x="33" y="310215"/>
                    </a:lnTo>
                    <a:close/>
                    <a:moveTo>
                      <a:pt x="216592" y="805"/>
                    </a:moveTo>
                    <a:lnTo>
                      <a:pt x="108327" y="155489"/>
                    </a:lnTo>
                    <a:lnTo>
                      <a:pt x="216684" y="806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14" name="Flussdiagramm: Daten 6"/>
              <p:cNvSpPr/>
              <p:nvPr/>
            </p:nvSpPr>
            <p:spPr>
              <a:xfrm rot="7500000" flipV="1">
                <a:off x="2406155" y="5689382"/>
                <a:ext cx="328601" cy="309492"/>
              </a:xfrm>
              <a:custGeom>
                <a:avLst/>
                <a:gdLst/>
                <a:ahLst/>
                <a:cxnLst/>
                <a:rect l="l" t="t" r="r" b="b"/>
                <a:pathLst>
                  <a:path w="328909" h="309456">
                    <a:moveTo>
                      <a:pt x="108294" y="154684"/>
                    </a:moveTo>
                    <a:lnTo>
                      <a:pt x="0" y="309410"/>
                    </a:lnTo>
                    <a:lnTo>
                      <a:pt x="16" y="309456"/>
                    </a:lnTo>
                    <a:lnTo>
                      <a:pt x="328909" y="309160"/>
                    </a:lnTo>
                    <a:lnTo>
                      <a:pt x="216699" y="0"/>
                    </a:lnTo>
                    <a:lnTo>
                      <a:pt x="216651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15" name="Rechteck 3"/>
              <p:cNvSpPr/>
              <p:nvPr/>
            </p:nvSpPr>
            <p:spPr>
              <a:xfrm>
                <a:off x="2602992" y="5798886"/>
                <a:ext cx="931650" cy="1058825"/>
              </a:xfrm>
              <a:custGeom>
                <a:avLst/>
                <a:gdLst>
                  <a:gd name="connsiteX0" fmla="*/ 0 w 6868510"/>
                  <a:gd name="connsiteY0" fmla="*/ 1059640 h 6010012"/>
                  <a:gd name="connsiteX1" fmla="*/ 3654987 w 6868510"/>
                  <a:gd name="connsiteY1" fmla="*/ 1059640 h 6010012"/>
                  <a:gd name="connsiteX2" fmla="*/ 5028976 w 6868510"/>
                  <a:gd name="connsiteY2" fmla="*/ 3018153 h 6010012"/>
                  <a:gd name="connsiteX3" fmla="*/ 5400740 w 6868510"/>
                  <a:gd name="connsiteY3" fmla="*/ 3011352 h 6010012"/>
                  <a:gd name="connsiteX4" fmla="*/ 4032326 w 6868510"/>
                  <a:gd name="connsiteY4" fmla="*/ 1059640 h 6010012"/>
                  <a:gd name="connsiteX5" fmla="*/ 6868510 w 6868510"/>
                  <a:gd name="connsiteY5" fmla="*/ 6010012 h 6010012"/>
                  <a:gd name="connsiteX6" fmla="*/ 0 w 6868510"/>
                  <a:gd name="connsiteY6" fmla="*/ 6010012 h 6010012"/>
                  <a:gd name="connsiteX7" fmla="*/ 0 w 6868510"/>
                  <a:gd name="connsiteY7" fmla="*/ 1059640 h 6010012"/>
                  <a:gd name="connsiteX8" fmla="*/ 3289455 w 6868510"/>
                  <a:gd name="connsiteY8" fmla="*/ 114 h 6010012"/>
                  <a:gd name="connsiteX9" fmla="*/ 4032326 w 6868510"/>
                  <a:gd name="connsiteY9" fmla="*/ 1059640 h 6010012"/>
                  <a:gd name="connsiteX10" fmla="*/ 3654987 w 6868510"/>
                  <a:gd name="connsiteY10" fmla="*/ 1059640 h 6010012"/>
                  <a:gd name="connsiteX11" fmla="*/ 3100567 w 6868510"/>
                  <a:gd name="connsiteY11" fmla="*/ 269358 h 6010012"/>
                  <a:gd name="connsiteX12" fmla="*/ 3289455 w 6868510"/>
                  <a:gd name="connsiteY12" fmla="*/ 114 h 6010012"/>
                  <a:gd name="connsiteX13" fmla="*/ 2911652 w 6868510"/>
                  <a:gd name="connsiteY13" fmla="*/ 74 h 6010012"/>
                  <a:gd name="connsiteX14" fmla="*/ 2911707 w 6868510"/>
                  <a:gd name="connsiteY14" fmla="*/ 75 h 6010012"/>
                  <a:gd name="connsiteX15" fmla="*/ 2911680 w 6868510"/>
                  <a:gd name="connsiteY15" fmla="*/ 114 h 6010012"/>
                  <a:gd name="connsiteX16" fmla="*/ 2911652 w 6868510"/>
                  <a:gd name="connsiteY16" fmla="*/ 74 h 6010012"/>
                  <a:gd name="connsiteX17" fmla="*/ 3289375 w 6868510"/>
                  <a:gd name="connsiteY17" fmla="*/ 0 h 6010012"/>
                  <a:gd name="connsiteX18" fmla="*/ 3289427 w 6868510"/>
                  <a:gd name="connsiteY18" fmla="*/ 75 h 6010012"/>
                  <a:gd name="connsiteX19" fmla="*/ 3100567 w 6868510"/>
                  <a:gd name="connsiteY19" fmla="*/ 36 h 6010012"/>
                  <a:gd name="connsiteX20" fmla="*/ 3289375 w 6868510"/>
                  <a:gd name="connsiteY20" fmla="*/ 0 h 6010012"/>
                  <a:gd name="connsiteX0-1" fmla="*/ 0 w 5400740"/>
                  <a:gd name="connsiteY0-2" fmla="*/ 1059640 h 6010012"/>
                  <a:gd name="connsiteX1-3" fmla="*/ 3654987 w 5400740"/>
                  <a:gd name="connsiteY1-4" fmla="*/ 1059640 h 6010012"/>
                  <a:gd name="connsiteX2-5" fmla="*/ 5028976 w 5400740"/>
                  <a:gd name="connsiteY2-6" fmla="*/ 3018153 h 6010012"/>
                  <a:gd name="connsiteX3-7" fmla="*/ 5400740 w 5400740"/>
                  <a:gd name="connsiteY3-8" fmla="*/ 3011352 h 6010012"/>
                  <a:gd name="connsiteX4-9" fmla="*/ 4032326 w 5400740"/>
                  <a:gd name="connsiteY4-10" fmla="*/ 1059640 h 6010012"/>
                  <a:gd name="connsiteX5-11" fmla="*/ 0 w 5400740"/>
                  <a:gd name="connsiteY5-12" fmla="*/ 6010012 h 6010012"/>
                  <a:gd name="connsiteX6-13" fmla="*/ 0 w 5400740"/>
                  <a:gd name="connsiteY6-14" fmla="*/ 1059640 h 6010012"/>
                  <a:gd name="connsiteX7-15" fmla="*/ 3289455 w 5400740"/>
                  <a:gd name="connsiteY7-16" fmla="*/ 114 h 6010012"/>
                  <a:gd name="connsiteX8-17" fmla="*/ 4032326 w 5400740"/>
                  <a:gd name="connsiteY8-18" fmla="*/ 1059640 h 6010012"/>
                  <a:gd name="connsiteX9-19" fmla="*/ 3654987 w 5400740"/>
                  <a:gd name="connsiteY9-20" fmla="*/ 1059640 h 6010012"/>
                  <a:gd name="connsiteX10-21" fmla="*/ 3100567 w 5400740"/>
                  <a:gd name="connsiteY10-22" fmla="*/ 269358 h 6010012"/>
                  <a:gd name="connsiteX11-23" fmla="*/ 3289455 w 5400740"/>
                  <a:gd name="connsiteY11-24" fmla="*/ 114 h 6010012"/>
                  <a:gd name="connsiteX12-25" fmla="*/ 2911652 w 5400740"/>
                  <a:gd name="connsiteY12-26" fmla="*/ 74 h 6010012"/>
                  <a:gd name="connsiteX13-27" fmla="*/ 2911707 w 5400740"/>
                  <a:gd name="connsiteY13-28" fmla="*/ 75 h 6010012"/>
                  <a:gd name="connsiteX14-29" fmla="*/ 2911680 w 5400740"/>
                  <a:gd name="connsiteY14-30" fmla="*/ 114 h 6010012"/>
                  <a:gd name="connsiteX15-31" fmla="*/ 2911652 w 5400740"/>
                  <a:gd name="connsiteY15-32" fmla="*/ 74 h 6010012"/>
                  <a:gd name="connsiteX16-33" fmla="*/ 3289375 w 5400740"/>
                  <a:gd name="connsiteY16-34" fmla="*/ 0 h 6010012"/>
                  <a:gd name="connsiteX17-35" fmla="*/ 3289427 w 5400740"/>
                  <a:gd name="connsiteY17-36" fmla="*/ 75 h 6010012"/>
                  <a:gd name="connsiteX18-37" fmla="*/ 3100567 w 5400740"/>
                  <a:gd name="connsiteY18-38" fmla="*/ 36 h 6010012"/>
                  <a:gd name="connsiteX19-39" fmla="*/ 3289375 w 5400740"/>
                  <a:gd name="connsiteY19-40" fmla="*/ 0 h 6010012"/>
                  <a:gd name="connsiteX0-41" fmla="*/ 47297 w 5448037"/>
                  <a:gd name="connsiteY0-42" fmla="*/ 1059640 h 6199198"/>
                  <a:gd name="connsiteX1-43" fmla="*/ 3702284 w 5448037"/>
                  <a:gd name="connsiteY1-44" fmla="*/ 1059640 h 6199198"/>
                  <a:gd name="connsiteX2-45" fmla="*/ 5076273 w 5448037"/>
                  <a:gd name="connsiteY2-46" fmla="*/ 3018153 h 6199198"/>
                  <a:gd name="connsiteX3-47" fmla="*/ 5448037 w 5448037"/>
                  <a:gd name="connsiteY3-48" fmla="*/ 3011352 h 6199198"/>
                  <a:gd name="connsiteX4-49" fmla="*/ 4079623 w 5448037"/>
                  <a:gd name="connsiteY4-50" fmla="*/ 1059640 h 6199198"/>
                  <a:gd name="connsiteX5-51" fmla="*/ 0 w 5448037"/>
                  <a:gd name="connsiteY5-52" fmla="*/ 6199198 h 6199198"/>
                  <a:gd name="connsiteX6-53" fmla="*/ 47297 w 5448037"/>
                  <a:gd name="connsiteY6-54" fmla="*/ 1059640 h 6199198"/>
                  <a:gd name="connsiteX7-55" fmla="*/ 3336752 w 5448037"/>
                  <a:gd name="connsiteY7-56" fmla="*/ 114 h 6199198"/>
                  <a:gd name="connsiteX8-57" fmla="*/ 4079623 w 5448037"/>
                  <a:gd name="connsiteY8-58" fmla="*/ 1059640 h 6199198"/>
                  <a:gd name="connsiteX9-59" fmla="*/ 3702284 w 5448037"/>
                  <a:gd name="connsiteY9-60" fmla="*/ 1059640 h 6199198"/>
                  <a:gd name="connsiteX10-61" fmla="*/ 3147864 w 5448037"/>
                  <a:gd name="connsiteY10-62" fmla="*/ 269358 h 6199198"/>
                  <a:gd name="connsiteX11-63" fmla="*/ 3336752 w 5448037"/>
                  <a:gd name="connsiteY11-64" fmla="*/ 114 h 6199198"/>
                  <a:gd name="connsiteX12-65" fmla="*/ 2958949 w 5448037"/>
                  <a:gd name="connsiteY12-66" fmla="*/ 74 h 6199198"/>
                  <a:gd name="connsiteX13-67" fmla="*/ 2959004 w 5448037"/>
                  <a:gd name="connsiteY13-68" fmla="*/ 75 h 6199198"/>
                  <a:gd name="connsiteX14-69" fmla="*/ 2958977 w 5448037"/>
                  <a:gd name="connsiteY14-70" fmla="*/ 114 h 6199198"/>
                  <a:gd name="connsiteX15-71" fmla="*/ 2958949 w 5448037"/>
                  <a:gd name="connsiteY15-72" fmla="*/ 74 h 6199198"/>
                  <a:gd name="connsiteX16-73" fmla="*/ 3336672 w 5448037"/>
                  <a:gd name="connsiteY16-74" fmla="*/ 0 h 6199198"/>
                  <a:gd name="connsiteX17-75" fmla="*/ 3336724 w 5448037"/>
                  <a:gd name="connsiteY17-76" fmla="*/ 75 h 6199198"/>
                  <a:gd name="connsiteX18-77" fmla="*/ 3147864 w 5448037"/>
                  <a:gd name="connsiteY18-78" fmla="*/ 36 h 6199198"/>
                  <a:gd name="connsiteX19-79" fmla="*/ 3336672 w 5448037"/>
                  <a:gd name="connsiteY19-80" fmla="*/ 0 h 6199198"/>
                  <a:gd name="connsiteX0-81" fmla="*/ 0 w 5400740"/>
                  <a:gd name="connsiteY0-82" fmla="*/ 1059640 h 3020378"/>
                  <a:gd name="connsiteX1-83" fmla="*/ 3654987 w 5400740"/>
                  <a:gd name="connsiteY1-84" fmla="*/ 1059640 h 3020378"/>
                  <a:gd name="connsiteX2-85" fmla="*/ 5028976 w 5400740"/>
                  <a:gd name="connsiteY2-86" fmla="*/ 3018153 h 3020378"/>
                  <a:gd name="connsiteX3-87" fmla="*/ 5400740 w 5400740"/>
                  <a:gd name="connsiteY3-88" fmla="*/ 3011352 h 3020378"/>
                  <a:gd name="connsiteX4-89" fmla="*/ 4032326 w 5400740"/>
                  <a:gd name="connsiteY4-90" fmla="*/ 1059640 h 3020378"/>
                  <a:gd name="connsiteX5-91" fmla="*/ 0 w 5400740"/>
                  <a:gd name="connsiteY5-92" fmla="*/ 1059640 h 3020378"/>
                  <a:gd name="connsiteX6-93" fmla="*/ 3289455 w 5400740"/>
                  <a:gd name="connsiteY6-94" fmla="*/ 114 h 3020378"/>
                  <a:gd name="connsiteX7-95" fmla="*/ 4032326 w 5400740"/>
                  <a:gd name="connsiteY7-96" fmla="*/ 1059640 h 3020378"/>
                  <a:gd name="connsiteX8-97" fmla="*/ 3654987 w 5400740"/>
                  <a:gd name="connsiteY8-98" fmla="*/ 1059640 h 3020378"/>
                  <a:gd name="connsiteX9-99" fmla="*/ 3100567 w 5400740"/>
                  <a:gd name="connsiteY9-100" fmla="*/ 269358 h 3020378"/>
                  <a:gd name="connsiteX10-101" fmla="*/ 3289455 w 5400740"/>
                  <a:gd name="connsiteY10-102" fmla="*/ 114 h 3020378"/>
                  <a:gd name="connsiteX11-103" fmla="*/ 2911652 w 5400740"/>
                  <a:gd name="connsiteY11-104" fmla="*/ 74 h 3020378"/>
                  <a:gd name="connsiteX12-105" fmla="*/ 2911707 w 5400740"/>
                  <a:gd name="connsiteY12-106" fmla="*/ 75 h 3020378"/>
                  <a:gd name="connsiteX13-107" fmla="*/ 2911680 w 5400740"/>
                  <a:gd name="connsiteY13-108" fmla="*/ 114 h 3020378"/>
                  <a:gd name="connsiteX14-109" fmla="*/ 2911652 w 5400740"/>
                  <a:gd name="connsiteY14-110" fmla="*/ 74 h 3020378"/>
                  <a:gd name="connsiteX15-111" fmla="*/ 3289375 w 5400740"/>
                  <a:gd name="connsiteY15-112" fmla="*/ 0 h 3020378"/>
                  <a:gd name="connsiteX16-113" fmla="*/ 3289427 w 5400740"/>
                  <a:gd name="connsiteY16-114" fmla="*/ 75 h 3020378"/>
                  <a:gd name="connsiteX17-115" fmla="*/ 3100567 w 5400740"/>
                  <a:gd name="connsiteY17-116" fmla="*/ 36 h 3020378"/>
                  <a:gd name="connsiteX18-117" fmla="*/ 3289375 w 5400740"/>
                  <a:gd name="connsiteY18-118" fmla="*/ 0 h 3020378"/>
                  <a:gd name="connsiteX0-119" fmla="*/ 1120674 w 2489088"/>
                  <a:gd name="connsiteY0-120" fmla="*/ 1059640 h 3020378"/>
                  <a:gd name="connsiteX1-121" fmla="*/ 743335 w 2489088"/>
                  <a:gd name="connsiteY1-122" fmla="*/ 1059640 h 3020378"/>
                  <a:gd name="connsiteX2-123" fmla="*/ 2117324 w 2489088"/>
                  <a:gd name="connsiteY2-124" fmla="*/ 3018153 h 3020378"/>
                  <a:gd name="connsiteX3-125" fmla="*/ 2489088 w 2489088"/>
                  <a:gd name="connsiteY3-126" fmla="*/ 3011352 h 3020378"/>
                  <a:gd name="connsiteX4-127" fmla="*/ 1120674 w 2489088"/>
                  <a:gd name="connsiteY4-128" fmla="*/ 1059640 h 3020378"/>
                  <a:gd name="connsiteX5-129" fmla="*/ 377803 w 2489088"/>
                  <a:gd name="connsiteY5-130" fmla="*/ 114 h 3020378"/>
                  <a:gd name="connsiteX6-131" fmla="*/ 1120674 w 2489088"/>
                  <a:gd name="connsiteY6-132" fmla="*/ 1059640 h 3020378"/>
                  <a:gd name="connsiteX7-133" fmla="*/ 743335 w 2489088"/>
                  <a:gd name="connsiteY7-134" fmla="*/ 1059640 h 3020378"/>
                  <a:gd name="connsiteX8-135" fmla="*/ 188915 w 2489088"/>
                  <a:gd name="connsiteY8-136" fmla="*/ 269358 h 3020378"/>
                  <a:gd name="connsiteX9-137" fmla="*/ 377803 w 2489088"/>
                  <a:gd name="connsiteY9-138" fmla="*/ 114 h 3020378"/>
                  <a:gd name="connsiteX10-139" fmla="*/ 0 w 2489088"/>
                  <a:gd name="connsiteY10-140" fmla="*/ 74 h 3020378"/>
                  <a:gd name="connsiteX11-141" fmla="*/ 55 w 2489088"/>
                  <a:gd name="connsiteY11-142" fmla="*/ 75 h 3020378"/>
                  <a:gd name="connsiteX12-143" fmla="*/ 28 w 2489088"/>
                  <a:gd name="connsiteY12-144" fmla="*/ 114 h 3020378"/>
                  <a:gd name="connsiteX13-145" fmla="*/ 0 w 2489088"/>
                  <a:gd name="connsiteY13-146" fmla="*/ 74 h 3020378"/>
                  <a:gd name="connsiteX14-147" fmla="*/ 377723 w 2489088"/>
                  <a:gd name="connsiteY14-148" fmla="*/ 0 h 3020378"/>
                  <a:gd name="connsiteX15-149" fmla="*/ 377775 w 2489088"/>
                  <a:gd name="connsiteY15-150" fmla="*/ 75 h 3020378"/>
                  <a:gd name="connsiteX16-151" fmla="*/ 188915 w 2489088"/>
                  <a:gd name="connsiteY16-152" fmla="*/ 36 h 3020378"/>
                  <a:gd name="connsiteX17-153" fmla="*/ 377723 w 2489088"/>
                  <a:gd name="connsiteY17-154" fmla="*/ 0 h 3020378"/>
                  <a:gd name="connsiteX0-155" fmla="*/ 1120674 w 2489088"/>
                  <a:gd name="connsiteY0-156" fmla="*/ 1059640 h 3011352"/>
                  <a:gd name="connsiteX1-157" fmla="*/ 743335 w 2489088"/>
                  <a:gd name="connsiteY1-158" fmla="*/ 1059640 h 3011352"/>
                  <a:gd name="connsiteX2-159" fmla="*/ 2489088 w 2489088"/>
                  <a:gd name="connsiteY2-160" fmla="*/ 3011352 h 3011352"/>
                  <a:gd name="connsiteX3-161" fmla="*/ 1120674 w 2489088"/>
                  <a:gd name="connsiteY3-162" fmla="*/ 1059640 h 3011352"/>
                  <a:gd name="connsiteX4-163" fmla="*/ 377803 w 2489088"/>
                  <a:gd name="connsiteY4-164" fmla="*/ 114 h 3011352"/>
                  <a:gd name="connsiteX5-165" fmla="*/ 1120674 w 2489088"/>
                  <a:gd name="connsiteY5-166" fmla="*/ 1059640 h 3011352"/>
                  <a:gd name="connsiteX6-167" fmla="*/ 743335 w 2489088"/>
                  <a:gd name="connsiteY6-168" fmla="*/ 1059640 h 3011352"/>
                  <a:gd name="connsiteX7-169" fmla="*/ 188915 w 2489088"/>
                  <a:gd name="connsiteY7-170" fmla="*/ 269358 h 3011352"/>
                  <a:gd name="connsiteX8-171" fmla="*/ 377803 w 2489088"/>
                  <a:gd name="connsiteY8-172" fmla="*/ 114 h 3011352"/>
                  <a:gd name="connsiteX9-173" fmla="*/ 0 w 2489088"/>
                  <a:gd name="connsiteY9-174" fmla="*/ 74 h 3011352"/>
                  <a:gd name="connsiteX10-175" fmla="*/ 55 w 2489088"/>
                  <a:gd name="connsiteY10-176" fmla="*/ 75 h 3011352"/>
                  <a:gd name="connsiteX11-177" fmla="*/ 28 w 2489088"/>
                  <a:gd name="connsiteY11-178" fmla="*/ 114 h 3011352"/>
                  <a:gd name="connsiteX12-179" fmla="*/ 0 w 2489088"/>
                  <a:gd name="connsiteY12-180" fmla="*/ 74 h 3011352"/>
                  <a:gd name="connsiteX13-181" fmla="*/ 377723 w 2489088"/>
                  <a:gd name="connsiteY13-182" fmla="*/ 0 h 3011352"/>
                  <a:gd name="connsiteX14-183" fmla="*/ 377775 w 2489088"/>
                  <a:gd name="connsiteY14-184" fmla="*/ 75 h 3011352"/>
                  <a:gd name="connsiteX15-185" fmla="*/ 188915 w 2489088"/>
                  <a:gd name="connsiteY15-186" fmla="*/ 36 h 3011352"/>
                  <a:gd name="connsiteX16-187" fmla="*/ 377723 w 2489088"/>
                  <a:gd name="connsiteY16-188" fmla="*/ 0 h 3011352"/>
                  <a:gd name="connsiteX0-189" fmla="*/ 1120674 w 1120674"/>
                  <a:gd name="connsiteY0-190" fmla="*/ 1059640 h 1059640"/>
                  <a:gd name="connsiteX1-191" fmla="*/ 743335 w 1120674"/>
                  <a:gd name="connsiteY1-192" fmla="*/ 1059640 h 1059640"/>
                  <a:gd name="connsiteX2-193" fmla="*/ 1120674 w 1120674"/>
                  <a:gd name="connsiteY2-194" fmla="*/ 1059640 h 1059640"/>
                  <a:gd name="connsiteX3-195" fmla="*/ 377803 w 1120674"/>
                  <a:gd name="connsiteY3-196" fmla="*/ 114 h 1059640"/>
                  <a:gd name="connsiteX4-197" fmla="*/ 1120674 w 1120674"/>
                  <a:gd name="connsiteY4-198" fmla="*/ 1059640 h 1059640"/>
                  <a:gd name="connsiteX5-199" fmla="*/ 743335 w 1120674"/>
                  <a:gd name="connsiteY5-200" fmla="*/ 1059640 h 1059640"/>
                  <a:gd name="connsiteX6-201" fmla="*/ 188915 w 1120674"/>
                  <a:gd name="connsiteY6-202" fmla="*/ 269358 h 1059640"/>
                  <a:gd name="connsiteX7-203" fmla="*/ 377803 w 1120674"/>
                  <a:gd name="connsiteY7-204" fmla="*/ 114 h 1059640"/>
                  <a:gd name="connsiteX8-205" fmla="*/ 0 w 1120674"/>
                  <a:gd name="connsiteY8-206" fmla="*/ 74 h 1059640"/>
                  <a:gd name="connsiteX9-207" fmla="*/ 55 w 1120674"/>
                  <a:gd name="connsiteY9-208" fmla="*/ 75 h 1059640"/>
                  <a:gd name="connsiteX10-209" fmla="*/ 28 w 1120674"/>
                  <a:gd name="connsiteY10-210" fmla="*/ 114 h 1059640"/>
                  <a:gd name="connsiteX11-211" fmla="*/ 0 w 1120674"/>
                  <a:gd name="connsiteY11-212" fmla="*/ 74 h 1059640"/>
                  <a:gd name="connsiteX12-213" fmla="*/ 377723 w 1120674"/>
                  <a:gd name="connsiteY12-214" fmla="*/ 0 h 1059640"/>
                  <a:gd name="connsiteX13-215" fmla="*/ 377775 w 1120674"/>
                  <a:gd name="connsiteY13-216" fmla="*/ 75 h 1059640"/>
                  <a:gd name="connsiteX14-217" fmla="*/ 188915 w 1120674"/>
                  <a:gd name="connsiteY14-218" fmla="*/ 36 h 1059640"/>
                  <a:gd name="connsiteX15-219" fmla="*/ 377723 w 1120674"/>
                  <a:gd name="connsiteY15-220" fmla="*/ 0 h 1059640"/>
                  <a:gd name="connsiteX0-221" fmla="*/ 1120674 w 1120674"/>
                  <a:gd name="connsiteY0-222" fmla="*/ 1059640 h 1059640"/>
                  <a:gd name="connsiteX1-223" fmla="*/ 743335 w 1120674"/>
                  <a:gd name="connsiteY1-224" fmla="*/ 1059640 h 1059640"/>
                  <a:gd name="connsiteX2-225" fmla="*/ 1120674 w 1120674"/>
                  <a:gd name="connsiteY2-226" fmla="*/ 1059640 h 1059640"/>
                  <a:gd name="connsiteX3-227" fmla="*/ 377803 w 1120674"/>
                  <a:gd name="connsiteY3-228" fmla="*/ 114 h 1059640"/>
                  <a:gd name="connsiteX4-229" fmla="*/ 1120674 w 1120674"/>
                  <a:gd name="connsiteY4-230" fmla="*/ 1059640 h 1059640"/>
                  <a:gd name="connsiteX5-231" fmla="*/ 743335 w 1120674"/>
                  <a:gd name="connsiteY5-232" fmla="*/ 1059640 h 1059640"/>
                  <a:gd name="connsiteX6-233" fmla="*/ 188915 w 1120674"/>
                  <a:gd name="connsiteY6-234" fmla="*/ 269358 h 1059640"/>
                  <a:gd name="connsiteX7-235" fmla="*/ 377803 w 1120674"/>
                  <a:gd name="connsiteY7-236" fmla="*/ 114 h 1059640"/>
                  <a:gd name="connsiteX8-237" fmla="*/ 0 w 1120674"/>
                  <a:gd name="connsiteY8-238" fmla="*/ 74 h 1059640"/>
                  <a:gd name="connsiteX9-239" fmla="*/ 55 w 1120674"/>
                  <a:gd name="connsiteY9-240" fmla="*/ 75 h 1059640"/>
                  <a:gd name="connsiteX10-241" fmla="*/ 28 w 1120674"/>
                  <a:gd name="connsiteY10-242" fmla="*/ 114 h 1059640"/>
                  <a:gd name="connsiteX11-243" fmla="*/ 0 w 1120674"/>
                  <a:gd name="connsiteY11-244" fmla="*/ 74 h 1059640"/>
                  <a:gd name="connsiteX12-245" fmla="*/ 377723 w 1120674"/>
                  <a:gd name="connsiteY12-246" fmla="*/ 0 h 1059640"/>
                  <a:gd name="connsiteX13-247" fmla="*/ 377775 w 1120674"/>
                  <a:gd name="connsiteY13-248" fmla="*/ 75 h 1059640"/>
                  <a:gd name="connsiteX14-249" fmla="*/ 377723 w 1120674"/>
                  <a:gd name="connsiteY14-250" fmla="*/ 0 h 1059640"/>
                  <a:gd name="connsiteX0-251" fmla="*/ 1120646 w 1120646"/>
                  <a:gd name="connsiteY0-252" fmla="*/ 1059640 h 1059640"/>
                  <a:gd name="connsiteX1-253" fmla="*/ 743307 w 1120646"/>
                  <a:gd name="connsiteY1-254" fmla="*/ 1059640 h 1059640"/>
                  <a:gd name="connsiteX2-255" fmla="*/ 1120646 w 1120646"/>
                  <a:gd name="connsiteY2-256" fmla="*/ 1059640 h 1059640"/>
                  <a:gd name="connsiteX3-257" fmla="*/ 377775 w 1120646"/>
                  <a:gd name="connsiteY3-258" fmla="*/ 114 h 1059640"/>
                  <a:gd name="connsiteX4-259" fmla="*/ 1120646 w 1120646"/>
                  <a:gd name="connsiteY4-260" fmla="*/ 1059640 h 1059640"/>
                  <a:gd name="connsiteX5-261" fmla="*/ 743307 w 1120646"/>
                  <a:gd name="connsiteY5-262" fmla="*/ 1059640 h 1059640"/>
                  <a:gd name="connsiteX6-263" fmla="*/ 188887 w 1120646"/>
                  <a:gd name="connsiteY6-264" fmla="*/ 269358 h 1059640"/>
                  <a:gd name="connsiteX7-265" fmla="*/ 377775 w 1120646"/>
                  <a:gd name="connsiteY7-266" fmla="*/ 114 h 1059640"/>
                  <a:gd name="connsiteX8-267" fmla="*/ 0 w 1120646"/>
                  <a:gd name="connsiteY8-268" fmla="*/ 114 h 1059640"/>
                  <a:gd name="connsiteX9-269" fmla="*/ 27 w 1120646"/>
                  <a:gd name="connsiteY9-270" fmla="*/ 75 h 1059640"/>
                  <a:gd name="connsiteX10-271" fmla="*/ 0 w 1120646"/>
                  <a:gd name="connsiteY10-272" fmla="*/ 114 h 1059640"/>
                  <a:gd name="connsiteX11-273" fmla="*/ 377695 w 1120646"/>
                  <a:gd name="connsiteY11-274" fmla="*/ 0 h 1059640"/>
                  <a:gd name="connsiteX12-275" fmla="*/ 377747 w 1120646"/>
                  <a:gd name="connsiteY12-276" fmla="*/ 75 h 1059640"/>
                  <a:gd name="connsiteX13-277" fmla="*/ 377695 w 1120646"/>
                  <a:gd name="connsiteY13-278" fmla="*/ 0 h 1059640"/>
                  <a:gd name="connsiteX0-279" fmla="*/ 931759 w 931759"/>
                  <a:gd name="connsiteY0-280" fmla="*/ 1059640 h 1059640"/>
                  <a:gd name="connsiteX1-281" fmla="*/ 554420 w 931759"/>
                  <a:gd name="connsiteY1-282" fmla="*/ 1059640 h 1059640"/>
                  <a:gd name="connsiteX2-283" fmla="*/ 931759 w 931759"/>
                  <a:gd name="connsiteY2-284" fmla="*/ 1059640 h 1059640"/>
                  <a:gd name="connsiteX3-285" fmla="*/ 188888 w 931759"/>
                  <a:gd name="connsiteY3-286" fmla="*/ 114 h 1059640"/>
                  <a:gd name="connsiteX4-287" fmla="*/ 931759 w 931759"/>
                  <a:gd name="connsiteY4-288" fmla="*/ 1059640 h 1059640"/>
                  <a:gd name="connsiteX5-289" fmla="*/ 554420 w 931759"/>
                  <a:gd name="connsiteY5-290" fmla="*/ 1059640 h 1059640"/>
                  <a:gd name="connsiteX6-291" fmla="*/ 0 w 931759"/>
                  <a:gd name="connsiteY6-292" fmla="*/ 269358 h 1059640"/>
                  <a:gd name="connsiteX7-293" fmla="*/ 188888 w 931759"/>
                  <a:gd name="connsiteY7-294" fmla="*/ 114 h 1059640"/>
                  <a:gd name="connsiteX8-295" fmla="*/ 188808 w 931759"/>
                  <a:gd name="connsiteY8-296" fmla="*/ 0 h 1059640"/>
                  <a:gd name="connsiteX9-297" fmla="*/ 188860 w 931759"/>
                  <a:gd name="connsiteY9-298" fmla="*/ 75 h 1059640"/>
                  <a:gd name="connsiteX10-299" fmla="*/ 188808 w 931759"/>
                  <a:gd name="connsiteY10-300" fmla="*/ 0 h 1059640"/>
                </a:gdLst>
                <a:ahLst/>
                <a:cxnLst>
                  <a:cxn ang="0">
                    <a:pos x="connsiteX0-279" y="connsiteY0-280"/>
                  </a:cxn>
                  <a:cxn ang="0">
                    <a:pos x="connsiteX1-281" y="connsiteY1-282"/>
                  </a:cxn>
                  <a:cxn ang="0">
                    <a:pos x="connsiteX2-283" y="connsiteY2-284"/>
                  </a:cxn>
                  <a:cxn ang="0">
                    <a:pos x="connsiteX3-285" y="connsiteY3-286"/>
                  </a:cxn>
                  <a:cxn ang="0">
                    <a:pos x="connsiteX4-287" y="connsiteY4-288"/>
                  </a:cxn>
                  <a:cxn ang="0">
                    <a:pos x="connsiteX5-289" y="connsiteY5-290"/>
                  </a:cxn>
                  <a:cxn ang="0">
                    <a:pos x="connsiteX6-291" y="connsiteY6-292"/>
                  </a:cxn>
                  <a:cxn ang="0">
                    <a:pos x="connsiteX7-293" y="connsiteY7-294"/>
                  </a:cxn>
                  <a:cxn ang="0">
                    <a:pos x="connsiteX8-295" y="connsiteY8-296"/>
                  </a:cxn>
                  <a:cxn ang="0">
                    <a:pos x="connsiteX9-297" y="connsiteY9-298"/>
                  </a:cxn>
                  <a:cxn ang="0">
                    <a:pos x="connsiteX10-299" y="connsiteY10-300"/>
                  </a:cxn>
                </a:cxnLst>
                <a:rect l="l" t="t" r="r" b="b"/>
                <a:pathLst>
                  <a:path w="931759" h="1059640">
                    <a:moveTo>
                      <a:pt x="931759" y="1059640"/>
                    </a:moveTo>
                    <a:lnTo>
                      <a:pt x="554420" y="1059640"/>
                    </a:lnTo>
                    <a:lnTo>
                      <a:pt x="931759" y="1059640"/>
                    </a:lnTo>
                    <a:close/>
                    <a:moveTo>
                      <a:pt x="188888" y="114"/>
                    </a:moveTo>
                    <a:lnTo>
                      <a:pt x="931759" y="1059640"/>
                    </a:lnTo>
                    <a:lnTo>
                      <a:pt x="554420" y="1059640"/>
                    </a:lnTo>
                    <a:lnTo>
                      <a:pt x="0" y="269358"/>
                    </a:lnTo>
                    <a:lnTo>
                      <a:pt x="188888" y="114"/>
                    </a:lnTo>
                    <a:close/>
                    <a:moveTo>
                      <a:pt x="188808" y="0"/>
                    </a:moveTo>
                    <a:cubicBezTo>
                      <a:pt x="188825" y="25"/>
                      <a:pt x="188843" y="50"/>
                      <a:pt x="188860" y="75"/>
                    </a:cubicBezTo>
                    <a:cubicBezTo>
                      <a:pt x="188843" y="50"/>
                      <a:pt x="188825" y="25"/>
                      <a:pt x="188808" y="0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7" name="Gruppieren 39"/>
            <p:cNvGrpSpPr/>
            <p:nvPr userDrawn="1"/>
          </p:nvGrpSpPr>
          <p:grpSpPr bwMode="auto">
            <a:xfrm>
              <a:off x="805344" y="6079748"/>
              <a:ext cx="911251" cy="1025605"/>
              <a:chOff x="805344" y="6079748"/>
              <a:chExt cx="911251" cy="1025605"/>
            </a:xfrm>
          </p:grpSpPr>
          <p:sp>
            <p:nvSpPr>
              <p:cNvPr id="8" name="Flussdiagramm: Daten 6"/>
              <p:cNvSpPr/>
              <p:nvPr/>
            </p:nvSpPr>
            <p:spPr>
              <a:xfrm rot="7500000" flipV="1">
                <a:off x="561835" y="6322796"/>
                <a:ext cx="1025489" cy="539627"/>
              </a:xfrm>
              <a:custGeom>
                <a:avLst/>
                <a:gdLst>
                  <a:gd name="connsiteX0" fmla="*/ 6779499 w 6779499"/>
                  <a:gd name="connsiteY0" fmla="*/ 0 h 542702"/>
                  <a:gd name="connsiteX1" fmla="*/ 6750112 w 6779499"/>
                  <a:gd name="connsiteY1" fmla="*/ 40353 h 542702"/>
                  <a:gd name="connsiteX2" fmla="*/ 6779499 w 6779499"/>
                  <a:gd name="connsiteY2" fmla="*/ 0 h 542702"/>
                  <a:gd name="connsiteX3" fmla="*/ 377295 w 6779499"/>
                  <a:gd name="connsiteY3" fmla="*/ 3988 h 542702"/>
                  <a:gd name="connsiteX4" fmla="*/ 572636 w 6779499"/>
                  <a:gd name="connsiteY4" fmla="*/ 542186 h 542702"/>
                  <a:gd name="connsiteX5" fmla="*/ 648517 w 6779499"/>
                  <a:gd name="connsiteY5" fmla="*/ 542118 h 542702"/>
                  <a:gd name="connsiteX6" fmla="*/ 1025603 w 6779499"/>
                  <a:gd name="connsiteY6" fmla="*/ 3584 h 542702"/>
                  <a:gd name="connsiteX7" fmla="*/ 377295 w 6779499"/>
                  <a:gd name="connsiteY7" fmla="*/ 3988 h 542702"/>
                  <a:gd name="connsiteX8" fmla="*/ 54 w 6779499"/>
                  <a:gd name="connsiteY8" fmla="*/ 542621 h 542702"/>
                  <a:gd name="connsiteX9" fmla="*/ 0 w 6779499"/>
                  <a:gd name="connsiteY9" fmla="*/ 542700 h 542702"/>
                  <a:gd name="connsiteX10" fmla="*/ 84 w 6779499"/>
                  <a:gd name="connsiteY10" fmla="*/ 542702 h 542702"/>
                  <a:gd name="connsiteX11" fmla="*/ 54 w 6779499"/>
                  <a:gd name="connsiteY11" fmla="*/ 542621 h 542702"/>
                  <a:gd name="connsiteX12" fmla="*/ 377052 w 6779499"/>
                  <a:gd name="connsiteY12" fmla="*/ 3988 h 542702"/>
                  <a:gd name="connsiteX13" fmla="*/ 188579 w 6779499"/>
                  <a:gd name="connsiteY13" fmla="*/ 273267 h 542702"/>
                  <a:gd name="connsiteX14" fmla="*/ 377211 w 6779499"/>
                  <a:gd name="connsiteY14" fmla="*/ 3987 h 542702"/>
                  <a:gd name="connsiteX15" fmla="*/ 377052 w 6779499"/>
                  <a:gd name="connsiteY15" fmla="*/ 3988 h 542702"/>
                  <a:gd name="connsiteX0-1" fmla="*/ 377295 w 1025603"/>
                  <a:gd name="connsiteY0-2" fmla="*/ 404 h 539118"/>
                  <a:gd name="connsiteX1-3" fmla="*/ 572636 w 1025603"/>
                  <a:gd name="connsiteY1-4" fmla="*/ 538602 h 539118"/>
                  <a:gd name="connsiteX2-5" fmla="*/ 648517 w 1025603"/>
                  <a:gd name="connsiteY2-6" fmla="*/ 538534 h 539118"/>
                  <a:gd name="connsiteX3-7" fmla="*/ 1025603 w 1025603"/>
                  <a:gd name="connsiteY3-8" fmla="*/ 0 h 539118"/>
                  <a:gd name="connsiteX4-9" fmla="*/ 377295 w 1025603"/>
                  <a:gd name="connsiteY4-10" fmla="*/ 404 h 539118"/>
                  <a:gd name="connsiteX5-11" fmla="*/ 54 w 1025603"/>
                  <a:gd name="connsiteY5-12" fmla="*/ 539037 h 539118"/>
                  <a:gd name="connsiteX6-13" fmla="*/ 0 w 1025603"/>
                  <a:gd name="connsiteY6-14" fmla="*/ 539116 h 539118"/>
                  <a:gd name="connsiteX7-15" fmla="*/ 84 w 1025603"/>
                  <a:gd name="connsiteY7-16" fmla="*/ 539118 h 539118"/>
                  <a:gd name="connsiteX8-17" fmla="*/ 54 w 1025603"/>
                  <a:gd name="connsiteY8-18" fmla="*/ 539037 h 539118"/>
                  <a:gd name="connsiteX9-19" fmla="*/ 377052 w 1025603"/>
                  <a:gd name="connsiteY9-20" fmla="*/ 404 h 539118"/>
                  <a:gd name="connsiteX10-21" fmla="*/ 188579 w 1025603"/>
                  <a:gd name="connsiteY10-22" fmla="*/ 269683 h 539118"/>
                  <a:gd name="connsiteX11-23" fmla="*/ 377211 w 1025603"/>
                  <a:gd name="connsiteY11-24" fmla="*/ 403 h 539118"/>
                  <a:gd name="connsiteX12-25" fmla="*/ 377052 w 1025603"/>
                  <a:gd name="connsiteY12-26" fmla="*/ 404 h 53911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</a:cxnLst>
                <a:rect l="l" t="t" r="r" b="b"/>
                <a:pathLst>
                  <a:path w="1025603" h="539118">
                    <a:moveTo>
                      <a:pt x="377295" y="404"/>
                    </a:moveTo>
                    <a:lnTo>
                      <a:pt x="572636" y="538602"/>
                    </a:lnTo>
                    <a:lnTo>
                      <a:pt x="648517" y="538534"/>
                    </a:lnTo>
                    <a:lnTo>
                      <a:pt x="1025603" y="0"/>
                    </a:lnTo>
                    <a:lnTo>
                      <a:pt x="377295" y="404"/>
                    </a:lnTo>
                    <a:close/>
                    <a:moveTo>
                      <a:pt x="54" y="539037"/>
                    </a:moveTo>
                    <a:cubicBezTo>
                      <a:pt x="36" y="539063"/>
                      <a:pt x="18" y="539090"/>
                      <a:pt x="0" y="539116"/>
                    </a:cubicBezTo>
                    <a:cubicBezTo>
                      <a:pt x="28" y="539117"/>
                      <a:pt x="56" y="539117"/>
                      <a:pt x="84" y="539118"/>
                    </a:cubicBezTo>
                    <a:lnTo>
                      <a:pt x="54" y="539037"/>
                    </a:lnTo>
                    <a:close/>
                    <a:moveTo>
                      <a:pt x="377052" y="404"/>
                    </a:moveTo>
                    <a:lnTo>
                      <a:pt x="188579" y="269683"/>
                    </a:lnTo>
                    <a:lnTo>
                      <a:pt x="377211" y="403"/>
                    </a:lnTo>
                    <a:lnTo>
                      <a:pt x="377052" y="404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9" name="Flussdiagramm: Daten 6"/>
              <p:cNvSpPr/>
              <p:nvPr/>
            </p:nvSpPr>
            <p:spPr>
              <a:xfrm rot="14100000" flipH="1" flipV="1">
                <a:off x="934811" y="6322796"/>
                <a:ext cx="1025489" cy="539627"/>
              </a:xfrm>
              <a:custGeom>
                <a:avLst/>
                <a:gdLst/>
                <a:ahLst/>
                <a:cxnLst/>
                <a:rect l="l" t="t" r="r" b="b"/>
                <a:pathLst>
                  <a:path w="1025602" h="539117">
                    <a:moveTo>
                      <a:pt x="377297" y="404"/>
                    </a:moveTo>
                    <a:lnTo>
                      <a:pt x="1025602" y="0"/>
                    </a:lnTo>
                    <a:lnTo>
                      <a:pt x="648516" y="538535"/>
                    </a:lnTo>
                    <a:lnTo>
                      <a:pt x="572638" y="538603"/>
                    </a:lnTo>
                    <a:close/>
                    <a:moveTo>
                      <a:pt x="0" y="539117"/>
                    </a:moveTo>
                    <a:lnTo>
                      <a:pt x="57" y="539038"/>
                    </a:lnTo>
                    <a:lnTo>
                      <a:pt x="86" y="539117"/>
                    </a:lnTo>
                    <a:close/>
                    <a:moveTo>
                      <a:pt x="377053" y="404"/>
                    </a:moveTo>
                    <a:lnTo>
                      <a:pt x="377213" y="404"/>
                    </a:lnTo>
                    <a:lnTo>
                      <a:pt x="188581" y="269683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12" name="Flussdiagramm: Daten 6"/>
              <p:cNvSpPr/>
              <p:nvPr/>
            </p:nvSpPr>
            <p:spPr>
              <a:xfrm rot="7500000" flipV="1">
                <a:off x="918191" y="6137858"/>
                <a:ext cx="573068" cy="539627"/>
              </a:xfrm>
              <a:custGeom>
                <a:avLst/>
                <a:gdLst/>
                <a:ahLst/>
                <a:cxnLst/>
                <a:rect l="l" t="t" r="r" b="b"/>
                <a:pathLst>
                  <a:path w="572582" h="538714">
                    <a:moveTo>
                      <a:pt x="188525" y="269280"/>
                    </a:moveTo>
                    <a:lnTo>
                      <a:pt x="0" y="538634"/>
                    </a:lnTo>
                    <a:lnTo>
                      <a:pt x="29" y="538714"/>
                    </a:lnTo>
                    <a:lnTo>
                      <a:pt x="572582" y="538199"/>
                    </a:lnTo>
                    <a:lnTo>
                      <a:pt x="377240" y="0"/>
                    </a:lnTo>
                    <a:lnTo>
                      <a:pt x="37715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</p:grpSp>
      </p:grpSp>
      <p:grpSp>
        <p:nvGrpSpPr>
          <p:cNvPr id="19" name="Gruppieren 49"/>
          <p:cNvGrpSpPr/>
          <p:nvPr userDrawn="1"/>
        </p:nvGrpSpPr>
        <p:grpSpPr bwMode="auto">
          <a:xfrm>
            <a:off x="5095875" y="-363538"/>
            <a:ext cx="7116763" cy="5746751"/>
            <a:chOff x="5096181" y="-364099"/>
            <a:chExt cx="7116058" cy="5747957"/>
          </a:xfrm>
        </p:grpSpPr>
        <p:grpSp>
          <p:nvGrpSpPr>
            <p:cNvPr id="20" name="Gruppieren 50"/>
            <p:cNvGrpSpPr/>
            <p:nvPr userDrawn="1"/>
          </p:nvGrpSpPr>
          <p:grpSpPr bwMode="auto">
            <a:xfrm>
              <a:off x="7412564" y="0"/>
              <a:ext cx="4799675" cy="5383858"/>
              <a:chOff x="7412564" y="0"/>
              <a:chExt cx="4799675" cy="5383858"/>
            </a:xfrm>
          </p:grpSpPr>
          <p:sp>
            <p:nvSpPr>
              <p:cNvPr id="45" name="Flussdiagramm: Daten 6"/>
              <p:cNvSpPr/>
              <p:nvPr/>
            </p:nvSpPr>
            <p:spPr>
              <a:xfrm rot="18300000" flipV="1">
                <a:off x="11138307" y="4789303"/>
                <a:ext cx="612904" cy="576206"/>
              </a:xfrm>
              <a:custGeom>
                <a:avLst/>
                <a:gdLst/>
                <a:ahLst/>
                <a:cxnLst/>
                <a:rect l="l" t="t" r="r" b="b"/>
                <a:pathLst>
                  <a:path w="668945" h="629378">
                    <a:moveTo>
                      <a:pt x="220252" y="314599"/>
                    </a:moveTo>
                    <a:lnTo>
                      <a:pt x="0" y="629286"/>
                    </a:lnTo>
                    <a:lnTo>
                      <a:pt x="33" y="629378"/>
                    </a:lnTo>
                    <a:lnTo>
                      <a:pt x="668945" y="628777"/>
                    </a:lnTo>
                    <a:lnTo>
                      <a:pt x="440728" y="0"/>
                    </a:lnTo>
                    <a:lnTo>
                      <a:pt x="44063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46" name="Rechteck 64"/>
              <p:cNvSpPr/>
              <p:nvPr/>
            </p:nvSpPr>
            <p:spPr>
              <a:xfrm>
                <a:off x="7412115" y="-485"/>
                <a:ext cx="4323921" cy="5163634"/>
              </a:xfrm>
              <a:custGeom>
                <a:avLst/>
                <a:gdLst/>
                <a:ahLst/>
                <a:cxnLst/>
                <a:rect l="l" t="t" r="r" b="b"/>
                <a:pathLst>
                  <a:path w="4323966" h="5163263">
                    <a:moveTo>
                      <a:pt x="3620052" y="5163123"/>
                    </a:moveTo>
                    <a:lnTo>
                      <a:pt x="3971956" y="5163193"/>
                    </a:lnTo>
                    <a:lnTo>
                      <a:pt x="3620150" y="5163263"/>
                    </a:lnTo>
                    <a:close/>
                    <a:moveTo>
                      <a:pt x="4323914" y="5163049"/>
                    </a:moveTo>
                    <a:lnTo>
                      <a:pt x="4323966" y="5163124"/>
                    </a:lnTo>
                    <a:lnTo>
                      <a:pt x="4323863" y="5163123"/>
                    </a:lnTo>
                    <a:close/>
                    <a:moveTo>
                      <a:pt x="0" y="0"/>
                    </a:moveTo>
                    <a:lnTo>
                      <a:pt x="701793" y="0"/>
                    </a:lnTo>
                    <a:lnTo>
                      <a:pt x="3971956" y="4661361"/>
                    </a:lnTo>
                    <a:lnTo>
                      <a:pt x="3620000" y="5163049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47" name="Rechteck 70"/>
              <p:cNvSpPr/>
              <p:nvPr/>
            </p:nvSpPr>
            <p:spPr>
              <a:xfrm>
                <a:off x="11032843" y="3481634"/>
                <a:ext cx="1179396" cy="1681515"/>
              </a:xfrm>
              <a:custGeom>
                <a:avLst/>
                <a:gdLst/>
                <a:ahLst/>
                <a:cxnLst/>
                <a:rect l="l" t="t" r="r" b="b"/>
                <a:pathLst>
                  <a:path w="1179729" h="1681751">
                    <a:moveTo>
                      <a:pt x="703915" y="1681612"/>
                    </a:moveTo>
                    <a:lnTo>
                      <a:pt x="703816" y="1681751"/>
                    </a:lnTo>
                    <a:lnTo>
                      <a:pt x="352009" y="1681682"/>
                    </a:lnTo>
                    <a:close/>
                    <a:moveTo>
                      <a:pt x="51" y="1681538"/>
                    </a:moveTo>
                    <a:lnTo>
                      <a:pt x="103" y="1681611"/>
                    </a:lnTo>
                    <a:lnTo>
                      <a:pt x="0" y="1681612"/>
                    </a:lnTo>
                    <a:close/>
                    <a:moveTo>
                      <a:pt x="1179729" y="0"/>
                    </a:moveTo>
                    <a:lnTo>
                      <a:pt x="1179729" y="1002978"/>
                    </a:lnTo>
                    <a:lnTo>
                      <a:pt x="703966" y="1681538"/>
                    </a:lnTo>
                    <a:lnTo>
                      <a:pt x="352009" y="117985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21" name="Gruppieren 51"/>
            <p:cNvGrpSpPr/>
            <p:nvPr userDrawn="1"/>
          </p:nvGrpSpPr>
          <p:grpSpPr bwMode="auto">
            <a:xfrm>
              <a:off x="5096181" y="-364099"/>
              <a:ext cx="2182565" cy="2194247"/>
              <a:chOff x="5096181" y="-364099"/>
              <a:chExt cx="2182565" cy="2194247"/>
            </a:xfrm>
          </p:grpSpPr>
          <p:sp>
            <p:nvSpPr>
              <p:cNvPr id="42" name="Flussdiagramm: Daten 6"/>
              <p:cNvSpPr/>
              <p:nvPr/>
            </p:nvSpPr>
            <p:spPr>
              <a:xfrm rot="3300000" flipH="1" flipV="1">
                <a:off x="4287884" y="444198"/>
                <a:ext cx="2194386" cy="577793"/>
              </a:xfrm>
              <a:custGeom>
                <a:avLst/>
                <a:gdLst/>
                <a:ahLst/>
                <a:cxnLst/>
                <a:rect l="l" t="t" r="r" b="b"/>
                <a:pathLst>
                  <a:path w="2194247" h="577727">
                    <a:moveTo>
                      <a:pt x="403750" y="1115"/>
                    </a:moveTo>
                    <a:lnTo>
                      <a:pt x="201848" y="289338"/>
                    </a:lnTo>
                    <a:lnTo>
                      <a:pt x="403580" y="1115"/>
                    </a:lnTo>
                    <a:close/>
                    <a:moveTo>
                      <a:pt x="92" y="577727"/>
                    </a:moveTo>
                    <a:lnTo>
                      <a:pt x="0" y="577727"/>
                    </a:lnTo>
                    <a:lnTo>
                      <a:pt x="60" y="577643"/>
                    </a:lnTo>
                    <a:close/>
                    <a:moveTo>
                      <a:pt x="2194247" y="0"/>
                    </a:moveTo>
                    <a:lnTo>
                      <a:pt x="1790844" y="576119"/>
                    </a:lnTo>
                    <a:lnTo>
                      <a:pt x="612925" y="577177"/>
                    </a:lnTo>
                    <a:lnTo>
                      <a:pt x="403841" y="1115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43" name="Flussdiagramm: Daten 6"/>
              <p:cNvSpPr/>
              <p:nvPr/>
            </p:nvSpPr>
            <p:spPr>
              <a:xfrm rot="18300000" flipV="1">
                <a:off x="5652450" y="1092827"/>
                <a:ext cx="612903" cy="576206"/>
              </a:xfrm>
              <a:custGeom>
                <a:avLst/>
                <a:gdLst/>
                <a:ahLst/>
                <a:cxnLst/>
                <a:rect l="l" t="t" r="r" b="b"/>
                <a:pathLst>
                  <a:path w="668945" h="629378">
                    <a:moveTo>
                      <a:pt x="220252" y="314599"/>
                    </a:moveTo>
                    <a:lnTo>
                      <a:pt x="0" y="629286"/>
                    </a:lnTo>
                    <a:lnTo>
                      <a:pt x="33" y="629378"/>
                    </a:lnTo>
                    <a:lnTo>
                      <a:pt x="668945" y="628777"/>
                    </a:lnTo>
                    <a:lnTo>
                      <a:pt x="440728" y="0"/>
                    </a:lnTo>
                    <a:lnTo>
                      <a:pt x="440630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44" name="Rechteck 58"/>
              <p:cNvSpPr/>
              <p:nvPr/>
            </p:nvSpPr>
            <p:spPr>
              <a:xfrm>
                <a:off x="5546986" y="-485"/>
                <a:ext cx="1731792" cy="1467158"/>
              </a:xfrm>
              <a:custGeom>
                <a:avLst/>
                <a:gdLst/>
                <a:ahLst/>
                <a:cxnLst/>
                <a:rect l="l" t="t" r="r" b="b"/>
                <a:pathLst>
                  <a:path w="1731814" h="1466188">
                    <a:moveTo>
                      <a:pt x="703915" y="1466049"/>
                    </a:moveTo>
                    <a:lnTo>
                      <a:pt x="703816" y="1466188"/>
                    </a:lnTo>
                    <a:lnTo>
                      <a:pt x="352009" y="1466120"/>
                    </a:lnTo>
                    <a:close/>
                    <a:moveTo>
                      <a:pt x="51" y="1465976"/>
                    </a:moveTo>
                    <a:lnTo>
                      <a:pt x="103" y="1466049"/>
                    </a:lnTo>
                    <a:lnTo>
                      <a:pt x="0" y="1466049"/>
                    </a:lnTo>
                    <a:close/>
                    <a:moveTo>
                      <a:pt x="1028502" y="0"/>
                    </a:moveTo>
                    <a:lnTo>
                      <a:pt x="1731814" y="0"/>
                    </a:lnTo>
                    <a:lnTo>
                      <a:pt x="703966" y="1465976"/>
                    </a:lnTo>
                    <a:lnTo>
                      <a:pt x="352009" y="964288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22" name="Gruppieren 52"/>
            <p:cNvGrpSpPr/>
            <p:nvPr userDrawn="1"/>
          </p:nvGrpSpPr>
          <p:grpSpPr bwMode="auto">
            <a:xfrm>
              <a:off x="6940642" y="0"/>
              <a:ext cx="2274153" cy="1470862"/>
              <a:chOff x="6940642" y="0"/>
              <a:chExt cx="2274153" cy="1470862"/>
            </a:xfrm>
          </p:grpSpPr>
          <p:sp>
            <p:nvSpPr>
              <p:cNvPr id="39" name="Flussdiagramm: Daten 6"/>
              <p:cNvSpPr/>
              <p:nvPr/>
            </p:nvSpPr>
            <p:spPr>
              <a:xfrm rot="18300000" flipV="1">
                <a:off x="7945410" y="1152331"/>
                <a:ext cx="328682" cy="309531"/>
              </a:xfrm>
              <a:custGeom>
                <a:avLst/>
                <a:gdLst/>
                <a:ahLst/>
                <a:cxnLst/>
                <a:rect l="l" t="t" r="r" b="b"/>
                <a:pathLst>
                  <a:path w="328909" h="309456">
                    <a:moveTo>
                      <a:pt x="108294" y="154684"/>
                    </a:moveTo>
                    <a:lnTo>
                      <a:pt x="0" y="309410"/>
                    </a:lnTo>
                    <a:lnTo>
                      <a:pt x="16" y="309456"/>
                    </a:lnTo>
                    <a:lnTo>
                      <a:pt x="328909" y="309160"/>
                    </a:lnTo>
                    <a:lnTo>
                      <a:pt x="216699" y="0"/>
                    </a:lnTo>
                    <a:lnTo>
                      <a:pt x="216651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40" name="Rechteck 61"/>
              <p:cNvSpPr/>
              <p:nvPr/>
            </p:nvSpPr>
            <p:spPr>
              <a:xfrm>
                <a:off x="6940673" y="-485"/>
                <a:ext cx="1327019" cy="1352834"/>
              </a:xfrm>
              <a:custGeom>
                <a:avLst/>
                <a:gdLst/>
                <a:ahLst/>
                <a:cxnLst/>
                <a:rect l="l" t="t" r="r" b="b"/>
                <a:pathLst>
                  <a:path w="1325990" h="1352474">
                    <a:moveTo>
                      <a:pt x="948216" y="1352399"/>
                    </a:moveTo>
                    <a:lnTo>
                      <a:pt x="1137075" y="1352438"/>
                    </a:lnTo>
                    <a:lnTo>
                      <a:pt x="948268" y="1352474"/>
                    </a:lnTo>
                    <a:close/>
                    <a:moveTo>
                      <a:pt x="1325962" y="1352359"/>
                    </a:moveTo>
                    <a:lnTo>
                      <a:pt x="1325990" y="1352400"/>
                    </a:lnTo>
                    <a:lnTo>
                      <a:pt x="1325935" y="1352399"/>
                    </a:lnTo>
                    <a:close/>
                    <a:moveTo>
                      <a:pt x="0" y="0"/>
                    </a:moveTo>
                    <a:lnTo>
                      <a:pt x="377220" y="0"/>
                    </a:lnTo>
                    <a:lnTo>
                      <a:pt x="1137076" y="1083116"/>
                    </a:lnTo>
                    <a:lnTo>
                      <a:pt x="948188" y="135236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41" name="Rechteck 62"/>
              <p:cNvSpPr/>
              <p:nvPr/>
            </p:nvSpPr>
            <p:spPr>
              <a:xfrm>
                <a:off x="7888317" y="-485"/>
                <a:ext cx="1327019" cy="1352834"/>
              </a:xfrm>
              <a:custGeom>
                <a:avLst/>
                <a:gdLst/>
                <a:ahLst/>
                <a:cxnLst/>
                <a:rect l="l" t="t" r="r" b="b"/>
                <a:pathLst>
                  <a:path w="1325990" h="1352475">
                    <a:moveTo>
                      <a:pt x="377774" y="1352400"/>
                    </a:moveTo>
                    <a:lnTo>
                      <a:pt x="377722" y="1352475"/>
                    </a:lnTo>
                    <a:lnTo>
                      <a:pt x="188914" y="1352438"/>
                    </a:lnTo>
                    <a:close/>
                    <a:moveTo>
                      <a:pt x="26" y="1352361"/>
                    </a:moveTo>
                    <a:lnTo>
                      <a:pt x="55" y="1352400"/>
                    </a:lnTo>
                    <a:lnTo>
                      <a:pt x="0" y="1352400"/>
                    </a:lnTo>
                    <a:close/>
                    <a:moveTo>
                      <a:pt x="948771" y="0"/>
                    </a:moveTo>
                    <a:lnTo>
                      <a:pt x="1325990" y="0"/>
                    </a:lnTo>
                    <a:lnTo>
                      <a:pt x="377802" y="1352361"/>
                    </a:lnTo>
                    <a:lnTo>
                      <a:pt x="188914" y="1083117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23" name="Gruppieren 53"/>
            <p:cNvGrpSpPr/>
            <p:nvPr userDrawn="1"/>
          </p:nvGrpSpPr>
          <p:grpSpPr bwMode="auto">
            <a:xfrm>
              <a:off x="9665525" y="0"/>
              <a:ext cx="2546714" cy="2285187"/>
              <a:chOff x="9665525" y="0"/>
              <a:chExt cx="2546714" cy="2285187"/>
            </a:xfrm>
          </p:grpSpPr>
          <p:sp>
            <p:nvSpPr>
              <p:cNvPr id="36" name="Flussdiagramm: Daten 6"/>
              <p:cNvSpPr/>
              <p:nvPr/>
            </p:nvSpPr>
            <p:spPr>
              <a:xfrm rot="18300000" flipV="1">
                <a:off x="11241527" y="1966094"/>
                <a:ext cx="328682" cy="307945"/>
              </a:xfrm>
              <a:custGeom>
                <a:avLst/>
                <a:gdLst/>
                <a:ahLst/>
                <a:cxnLst/>
                <a:rect l="l" t="t" r="r" b="b"/>
                <a:pathLst>
                  <a:path w="328909" h="309456">
                    <a:moveTo>
                      <a:pt x="108294" y="154684"/>
                    </a:moveTo>
                    <a:lnTo>
                      <a:pt x="0" y="309410"/>
                    </a:lnTo>
                    <a:lnTo>
                      <a:pt x="16" y="309456"/>
                    </a:lnTo>
                    <a:lnTo>
                      <a:pt x="328909" y="309160"/>
                    </a:lnTo>
                    <a:lnTo>
                      <a:pt x="216699" y="0"/>
                    </a:lnTo>
                    <a:lnTo>
                      <a:pt x="216651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37" name="Rechteck 66"/>
              <p:cNvSpPr/>
              <p:nvPr/>
            </p:nvSpPr>
            <p:spPr>
              <a:xfrm>
                <a:off x="9666141" y="-485"/>
                <a:ext cx="1896874" cy="2165804"/>
              </a:xfrm>
              <a:custGeom>
                <a:avLst/>
                <a:gdLst/>
                <a:ahLst/>
                <a:cxnLst/>
                <a:rect l="l" t="t" r="r" b="b"/>
                <a:pathLst>
                  <a:path w="1896942" h="2166799">
                    <a:moveTo>
                      <a:pt x="1519167" y="2166724"/>
                    </a:moveTo>
                    <a:lnTo>
                      <a:pt x="1708027" y="2166763"/>
                    </a:lnTo>
                    <a:lnTo>
                      <a:pt x="1519219" y="2166799"/>
                    </a:lnTo>
                    <a:close/>
                    <a:moveTo>
                      <a:pt x="1896914" y="2166684"/>
                    </a:moveTo>
                    <a:lnTo>
                      <a:pt x="1896942" y="2166725"/>
                    </a:lnTo>
                    <a:lnTo>
                      <a:pt x="1896887" y="2166724"/>
                    </a:lnTo>
                    <a:close/>
                    <a:moveTo>
                      <a:pt x="0" y="0"/>
                    </a:moveTo>
                    <a:lnTo>
                      <a:pt x="376883" y="0"/>
                    </a:lnTo>
                    <a:lnTo>
                      <a:pt x="1708027" y="1897441"/>
                    </a:lnTo>
                    <a:lnTo>
                      <a:pt x="1519139" y="2166685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38" name="Rechteck 68"/>
              <p:cNvSpPr/>
              <p:nvPr/>
            </p:nvSpPr>
            <p:spPr>
              <a:xfrm>
                <a:off x="11185228" y="701337"/>
                <a:ext cx="1027011" cy="1463982"/>
              </a:xfrm>
              <a:custGeom>
                <a:avLst/>
                <a:gdLst/>
                <a:ahLst/>
                <a:cxnLst/>
                <a:rect l="l" t="t" r="r" b="b"/>
                <a:pathLst>
                  <a:path w="1027600" h="1464838">
                    <a:moveTo>
                      <a:pt x="377775" y="1464763"/>
                    </a:moveTo>
                    <a:lnTo>
                      <a:pt x="377723" y="1464838"/>
                    </a:lnTo>
                    <a:lnTo>
                      <a:pt x="188914" y="1464801"/>
                    </a:lnTo>
                    <a:close/>
                    <a:moveTo>
                      <a:pt x="27" y="1464723"/>
                    </a:moveTo>
                    <a:lnTo>
                      <a:pt x="55" y="1464763"/>
                    </a:lnTo>
                    <a:lnTo>
                      <a:pt x="0" y="1464763"/>
                    </a:lnTo>
                    <a:close/>
                    <a:moveTo>
                      <a:pt x="1027600" y="0"/>
                    </a:moveTo>
                    <a:lnTo>
                      <a:pt x="1027600" y="537945"/>
                    </a:lnTo>
                    <a:lnTo>
                      <a:pt x="377803" y="1464724"/>
                    </a:lnTo>
                    <a:lnTo>
                      <a:pt x="188915" y="119548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24" name="Gruppieren 54"/>
            <p:cNvGrpSpPr/>
            <p:nvPr userDrawn="1"/>
          </p:nvGrpSpPr>
          <p:grpSpPr bwMode="auto">
            <a:xfrm>
              <a:off x="8669764" y="0"/>
              <a:ext cx="3542475" cy="3590769"/>
              <a:chOff x="8669764" y="0"/>
              <a:chExt cx="3542475" cy="3590769"/>
            </a:xfrm>
          </p:grpSpPr>
          <p:sp>
            <p:nvSpPr>
              <p:cNvPr id="33" name="Flussdiagramm: Daten 6"/>
              <p:cNvSpPr/>
              <p:nvPr/>
            </p:nvSpPr>
            <p:spPr>
              <a:xfrm rot="18300000" flipV="1">
                <a:off x="11138307" y="2996638"/>
                <a:ext cx="612904" cy="576206"/>
              </a:xfrm>
              <a:custGeom>
                <a:avLst/>
                <a:gdLst/>
                <a:ahLst/>
                <a:cxnLst/>
                <a:rect l="l" t="t" r="r" b="b"/>
                <a:pathLst>
                  <a:path w="668945" h="629378">
                    <a:moveTo>
                      <a:pt x="220252" y="314599"/>
                    </a:moveTo>
                    <a:lnTo>
                      <a:pt x="0" y="629286"/>
                    </a:lnTo>
                    <a:lnTo>
                      <a:pt x="33" y="629378"/>
                    </a:lnTo>
                    <a:lnTo>
                      <a:pt x="668945" y="628777"/>
                    </a:lnTo>
                    <a:lnTo>
                      <a:pt x="440728" y="0"/>
                    </a:lnTo>
                    <a:lnTo>
                      <a:pt x="44063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34" name="Rechteck 65"/>
              <p:cNvSpPr/>
              <p:nvPr/>
            </p:nvSpPr>
            <p:spPr>
              <a:xfrm>
                <a:off x="8669290" y="-485"/>
                <a:ext cx="3066746" cy="3370970"/>
              </a:xfrm>
              <a:custGeom>
                <a:avLst/>
                <a:gdLst/>
                <a:ahLst/>
                <a:cxnLst/>
                <a:rect l="l" t="t" r="r" b="b"/>
                <a:pathLst>
                  <a:path w="3066766" h="3370173">
                    <a:moveTo>
                      <a:pt x="2362852" y="3370034"/>
                    </a:moveTo>
                    <a:lnTo>
                      <a:pt x="2714756" y="3370104"/>
                    </a:lnTo>
                    <a:lnTo>
                      <a:pt x="2362950" y="3370173"/>
                    </a:lnTo>
                    <a:close/>
                    <a:moveTo>
                      <a:pt x="3066714" y="3369960"/>
                    </a:moveTo>
                    <a:lnTo>
                      <a:pt x="3066766" y="3370034"/>
                    </a:lnTo>
                    <a:lnTo>
                      <a:pt x="3066663" y="3370034"/>
                    </a:lnTo>
                    <a:close/>
                    <a:moveTo>
                      <a:pt x="0" y="0"/>
                    </a:moveTo>
                    <a:lnTo>
                      <a:pt x="702529" y="0"/>
                    </a:lnTo>
                    <a:lnTo>
                      <a:pt x="2714756" y="2868272"/>
                    </a:lnTo>
                    <a:lnTo>
                      <a:pt x="2362800" y="3369959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35" name="Rechteck 69"/>
              <p:cNvSpPr/>
              <p:nvPr/>
            </p:nvSpPr>
            <p:spPr>
              <a:xfrm>
                <a:off x="11032843" y="1688969"/>
                <a:ext cx="1179396" cy="1681516"/>
              </a:xfrm>
              <a:custGeom>
                <a:avLst/>
                <a:gdLst/>
                <a:ahLst/>
                <a:cxnLst/>
                <a:rect l="l" t="t" r="r" b="b"/>
                <a:pathLst>
                  <a:path w="1179729" h="1681750">
                    <a:moveTo>
                      <a:pt x="703915" y="1681611"/>
                    </a:moveTo>
                    <a:lnTo>
                      <a:pt x="703816" y="1681750"/>
                    </a:lnTo>
                    <a:lnTo>
                      <a:pt x="352009" y="1681681"/>
                    </a:lnTo>
                    <a:close/>
                    <a:moveTo>
                      <a:pt x="51" y="1681538"/>
                    </a:moveTo>
                    <a:lnTo>
                      <a:pt x="103" y="1681611"/>
                    </a:lnTo>
                    <a:lnTo>
                      <a:pt x="0" y="1681611"/>
                    </a:lnTo>
                    <a:close/>
                    <a:moveTo>
                      <a:pt x="1179729" y="0"/>
                    </a:moveTo>
                    <a:lnTo>
                      <a:pt x="1179729" y="1002977"/>
                    </a:lnTo>
                    <a:lnTo>
                      <a:pt x="703966" y="1681538"/>
                    </a:lnTo>
                    <a:lnTo>
                      <a:pt x="352009" y="117985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25" name="Gruppieren 55"/>
            <p:cNvGrpSpPr/>
            <p:nvPr userDrawn="1"/>
          </p:nvGrpSpPr>
          <p:grpSpPr bwMode="auto">
            <a:xfrm>
              <a:off x="6077931" y="0"/>
              <a:ext cx="4126388" cy="2661475"/>
              <a:chOff x="6077931" y="0"/>
              <a:chExt cx="4126388" cy="2661475"/>
            </a:xfrm>
          </p:grpSpPr>
          <p:sp>
            <p:nvSpPr>
              <p:cNvPr id="30" name="Flussdiagramm: Daten 6"/>
              <p:cNvSpPr/>
              <p:nvPr/>
            </p:nvSpPr>
            <p:spPr>
              <a:xfrm rot="18300000" flipV="1">
                <a:off x="7893778" y="2066168"/>
                <a:ext cx="612904" cy="576206"/>
              </a:xfrm>
              <a:custGeom>
                <a:avLst/>
                <a:gdLst/>
                <a:ahLst/>
                <a:cxnLst/>
                <a:rect l="l" t="t" r="r" b="b"/>
                <a:pathLst>
                  <a:path w="668945" h="629378">
                    <a:moveTo>
                      <a:pt x="220252" y="314599"/>
                    </a:moveTo>
                    <a:lnTo>
                      <a:pt x="0" y="629286"/>
                    </a:lnTo>
                    <a:lnTo>
                      <a:pt x="33" y="629378"/>
                    </a:lnTo>
                    <a:lnTo>
                      <a:pt x="668945" y="628777"/>
                    </a:lnTo>
                    <a:lnTo>
                      <a:pt x="440728" y="0"/>
                    </a:lnTo>
                    <a:lnTo>
                      <a:pt x="440630" y="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31" name="Rechteck 59"/>
              <p:cNvSpPr/>
              <p:nvPr/>
            </p:nvSpPr>
            <p:spPr>
              <a:xfrm>
                <a:off x="6077159" y="-485"/>
                <a:ext cx="2415936" cy="2440500"/>
              </a:xfrm>
              <a:custGeom>
                <a:avLst/>
                <a:gdLst/>
                <a:ahLst/>
                <a:cxnLst/>
                <a:rect l="l" t="t" r="r" b="b"/>
                <a:pathLst>
                  <a:path w="2415205" h="2440879">
                    <a:moveTo>
                      <a:pt x="1711291" y="2440740"/>
                    </a:moveTo>
                    <a:lnTo>
                      <a:pt x="2063195" y="2440810"/>
                    </a:lnTo>
                    <a:lnTo>
                      <a:pt x="1711388" y="2440879"/>
                    </a:lnTo>
                    <a:close/>
                    <a:moveTo>
                      <a:pt x="2415153" y="2440666"/>
                    </a:moveTo>
                    <a:lnTo>
                      <a:pt x="2415205" y="2440740"/>
                    </a:lnTo>
                    <a:lnTo>
                      <a:pt x="2415102" y="2440740"/>
                    </a:lnTo>
                    <a:close/>
                    <a:moveTo>
                      <a:pt x="0" y="0"/>
                    </a:moveTo>
                    <a:lnTo>
                      <a:pt x="702911" y="0"/>
                    </a:lnTo>
                    <a:lnTo>
                      <a:pt x="2063195" y="1938978"/>
                    </a:lnTo>
                    <a:lnTo>
                      <a:pt x="1711238" y="2440665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32" name="Rechteck 60"/>
              <p:cNvSpPr/>
              <p:nvPr/>
            </p:nvSpPr>
            <p:spPr>
              <a:xfrm>
                <a:off x="7788314" y="-485"/>
                <a:ext cx="2415936" cy="2440500"/>
              </a:xfrm>
              <a:custGeom>
                <a:avLst/>
                <a:gdLst/>
                <a:ahLst/>
                <a:cxnLst/>
                <a:rect l="l" t="t" r="r" b="b"/>
                <a:pathLst>
                  <a:path w="2415204" h="2440878">
                    <a:moveTo>
                      <a:pt x="703915" y="2440739"/>
                    </a:moveTo>
                    <a:lnTo>
                      <a:pt x="703816" y="2440878"/>
                    </a:lnTo>
                    <a:lnTo>
                      <a:pt x="352009" y="2440809"/>
                    </a:lnTo>
                    <a:close/>
                    <a:moveTo>
                      <a:pt x="51" y="2440666"/>
                    </a:moveTo>
                    <a:lnTo>
                      <a:pt x="103" y="2440739"/>
                    </a:lnTo>
                    <a:lnTo>
                      <a:pt x="0" y="2440739"/>
                    </a:lnTo>
                    <a:close/>
                    <a:moveTo>
                      <a:pt x="1712292" y="0"/>
                    </a:moveTo>
                    <a:lnTo>
                      <a:pt x="2415204" y="0"/>
                    </a:lnTo>
                    <a:lnTo>
                      <a:pt x="703966" y="2440666"/>
                    </a:lnTo>
                    <a:lnTo>
                      <a:pt x="352009" y="193897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26" name="Gruppieren 56"/>
            <p:cNvGrpSpPr/>
            <p:nvPr userDrawn="1"/>
          </p:nvGrpSpPr>
          <p:grpSpPr bwMode="auto">
            <a:xfrm>
              <a:off x="7411824" y="0"/>
              <a:ext cx="3795010" cy="2425160"/>
              <a:chOff x="7411824" y="0"/>
              <a:chExt cx="3795010" cy="2425160"/>
            </a:xfrm>
          </p:grpSpPr>
          <p:sp>
            <p:nvSpPr>
              <p:cNvPr id="27" name="Flussdiagramm: Daten 6"/>
              <p:cNvSpPr/>
              <p:nvPr/>
            </p:nvSpPr>
            <p:spPr>
              <a:xfrm rot="18300000" flipV="1">
                <a:off x="9063650" y="1831170"/>
                <a:ext cx="612904" cy="576205"/>
              </a:xfrm>
              <a:custGeom>
                <a:avLst/>
                <a:gdLst/>
                <a:ahLst/>
                <a:cxnLst/>
                <a:rect l="l" t="t" r="r" b="b"/>
                <a:pathLst>
                  <a:path w="668945" h="629378">
                    <a:moveTo>
                      <a:pt x="220252" y="314599"/>
                    </a:moveTo>
                    <a:lnTo>
                      <a:pt x="0" y="629286"/>
                    </a:lnTo>
                    <a:lnTo>
                      <a:pt x="33" y="629378"/>
                    </a:lnTo>
                    <a:lnTo>
                      <a:pt x="668945" y="628777"/>
                    </a:lnTo>
                    <a:lnTo>
                      <a:pt x="440728" y="0"/>
                    </a:lnTo>
                    <a:lnTo>
                      <a:pt x="440630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28" name="Rechteck 63"/>
              <p:cNvSpPr/>
              <p:nvPr/>
            </p:nvSpPr>
            <p:spPr>
              <a:xfrm>
                <a:off x="7412115" y="-485"/>
                <a:ext cx="2249264" cy="2205501"/>
              </a:xfrm>
              <a:custGeom>
                <a:avLst/>
                <a:gdLst/>
                <a:ahLst/>
                <a:cxnLst/>
                <a:rect l="l" t="t" r="r" b="b"/>
                <a:pathLst>
                  <a:path w="2249515" h="2204564">
                    <a:moveTo>
                      <a:pt x="1545601" y="2204425"/>
                    </a:moveTo>
                    <a:lnTo>
                      <a:pt x="1897505" y="2204495"/>
                    </a:lnTo>
                    <a:lnTo>
                      <a:pt x="1545698" y="2204564"/>
                    </a:lnTo>
                    <a:close/>
                    <a:moveTo>
                      <a:pt x="2249463" y="2204351"/>
                    </a:moveTo>
                    <a:lnTo>
                      <a:pt x="2249515" y="2204425"/>
                    </a:lnTo>
                    <a:lnTo>
                      <a:pt x="2249412" y="2204425"/>
                    </a:lnTo>
                    <a:close/>
                    <a:moveTo>
                      <a:pt x="0" y="0"/>
                    </a:moveTo>
                    <a:lnTo>
                      <a:pt x="703008" y="0"/>
                    </a:lnTo>
                    <a:lnTo>
                      <a:pt x="1897505" y="1702663"/>
                    </a:lnTo>
                    <a:lnTo>
                      <a:pt x="1545549" y="220435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29" name="Rechteck 67"/>
              <p:cNvSpPr/>
              <p:nvPr/>
            </p:nvSpPr>
            <p:spPr>
              <a:xfrm>
                <a:off x="8958187" y="-485"/>
                <a:ext cx="2249264" cy="2205501"/>
              </a:xfrm>
              <a:custGeom>
                <a:avLst/>
                <a:gdLst/>
                <a:ahLst/>
                <a:cxnLst/>
                <a:rect l="l" t="t" r="r" b="b"/>
                <a:pathLst>
                  <a:path w="2249515" h="2204563">
                    <a:moveTo>
                      <a:pt x="703915" y="2204424"/>
                    </a:moveTo>
                    <a:lnTo>
                      <a:pt x="703817" y="2204563"/>
                    </a:lnTo>
                    <a:lnTo>
                      <a:pt x="352009" y="2204494"/>
                    </a:lnTo>
                    <a:close/>
                    <a:moveTo>
                      <a:pt x="51" y="2204351"/>
                    </a:moveTo>
                    <a:lnTo>
                      <a:pt x="103" y="2204424"/>
                    </a:lnTo>
                    <a:lnTo>
                      <a:pt x="0" y="2204424"/>
                    </a:lnTo>
                    <a:close/>
                    <a:moveTo>
                      <a:pt x="1546507" y="0"/>
                    </a:moveTo>
                    <a:lnTo>
                      <a:pt x="2249515" y="0"/>
                    </a:lnTo>
                    <a:lnTo>
                      <a:pt x="703966" y="2204351"/>
                    </a:lnTo>
                    <a:lnTo>
                      <a:pt x="352009" y="1702663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</p:grp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044376" y="4"/>
            <a:ext cx="10101664" cy="3741441"/>
          </a:xfrm>
        </p:spPr>
        <p:txBody>
          <a:bodyPr rIns="3598920" anchor="b">
            <a:noAutofit/>
          </a:bodyPr>
          <a:lstStyle>
            <a:lvl1pPr algn="l">
              <a:lnSpc>
                <a:spcPct val="80000"/>
              </a:lnSpc>
              <a:defRPr sz="8800" b="0" cap="all">
                <a:solidFill>
                  <a:schemeClr val="accent1"/>
                </a:solidFill>
                <a:latin typeface="Bebas Neue" charset="0"/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idx="1"/>
          </p:nvPr>
        </p:nvSpPr>
        <p:spPr>
          <a:xfrm>
            <a:off x="1044376" y="3741445"/>
            <a:ext cx="10101664" cy="2061759"/>
          </a:xfrm>
          <a:prstGeom prst="rect">
            <a:avLst/>
          </a:prstGeom>
        </p:spPr>
        <p:txBody>
          <a:bodyPr rIns="3598920"/>
          <a:lstStyle>
            <a:lvl1pPr marL="0" indent="0">
              <a:lnSpc>
                <a:spcPct val="80000"/>
              </a:lnSpc>
              <a:buNone/>
              <a:defRPr sz="4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91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63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/>
              <a:t>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PERAT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9"/>
          <p:cNvGrpSpPr/>
          <p:nvPr userDrawn="1"/>
        </p:nvGrpSpPr>
        <p:grpSpPr bwMode="auto">
          <a:xfrm>
            <a:off x="6577013" y="3244850"/>
            <a:ext cx="5613400" cy="3613150"/>
            <a:chOff x="6577432" y="3245471"/>
            <a:chExt cx="5612981" cy="3612530"/>
          </a:xfrm>
        </p:grpSpPr>
        <p:grpSp>
          <p:nvGrpSpPr>
            <p:cNvPr id="5" name="Gruppieren 6"/>
            <p:cNvGrpSpPr/>
            <p:nvPr userDrawn="1"/>
          </p:nvGrpSpPr>
          <p:grpSpPr bwMode="auto">
            <a:xfrm>
              <a:off x="7593020" y="3245471"/>
              <a:ext cx="4597393" cy="3612530"/>
              <a:chOff x="7593020" y="3245471"/>
              <a:chExt cx="4597393" cy="3612530"/>
            </a:xfrm>
          </p:grpSpPr>
          <p:sp>
            <p:nvSpPr>
              <p:cNvPr id="14" name="Flussdiagramm: Daten 6"/>
              <p:cNvSpPr/>
              <p:nvPr/>
            </p:nvSpPr>
            <p:spPr>
              <a:xfrm rot="14100000" flipH="1" flipV="1">
                <a:off x="10072878" y="3264487"/>
                <a:ext cx="668223" cy="630190"/>
              </a:xfrm>
              <a:custGeom>
                <a:avLst/>
                <a:gdLst/>
                <a:ahLst/>
                <a:cxnLst/>
                <a:rect l="l" t="t" r="r" b="b"/>
                <a:pathLst>
                  <a:path w="668945" h="629378">
                    <a:moveTo>
                      <a:pt x="220252" y="314599"/>
                    </a:moveTo>
                    <a:lnTo>
                      <a:pt x="0" y="629286"/>
                    </a:lnTo>
                    <a:lnTo>
                      <a:pt x="33" y="629378"/>
                    </a:lnTo>
                    <a:lnTo>
                      <a:pt x="668945" y="628777"/>
                    </a:lnTo>
                    <a:lnTo>
                      <a:pt x="440728" y="0"/>
                    </a:lnTo>
                    <a:lnTo>
                      <a:pt x="44063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15" name="Rechteck 4"/>
              <p:cNvSpPr/>
              <p:nvPr/>
            </p:nvSpPr>
            <p:spPr>
              <a:xfrm>
                <a:off x="9956967" y="3486730"/>
                <a:ext cx="2233446" cy="3183979"/>
              </a:xfrm>
              <a:custGeom>
                <a:avLst/>
                <a:gdLst/>
                <a:ahLst/>
                <a:cxnLst/>
                <a:rect l="l" t="t" r="r" b="b"/>
                <a:pathLst>
                  <a:path w="2233562" h="3183919">
                    <a:moveTo>
                      <a:pt x="768385" y="232"/>
                    </a:moveTo>
                    <a:lnTo>
                      <a:pt x="2233562" y="2089951"/>
                    </a:lnTo>
                    <a:lnTo>
                      <a:pt x="2233562" y="3183919"/>
                    </a:lnTo>
                    <a:lnTo>
                      <a:pt x="384221" y="547828"/>
                    </a:lnTo>
                    <a:close/>
                    <a:moveTo>
                      <a:pt x="0" y="152"/>
                    </a:moveTo>
                    <a:lnTo>
                      <a:pt x="113" y="152"/>
                    </a:lnTo>
                    <a:lnTo>
                      <a:pt x="56" y="232"/>
                    </a:lnTo>
                    <a:close/>
                    <a:moveTo>
                      <a:pt x="768221" y="0"/>
                    </a:moveTo>
                    <a:lnTo>
                      <a:pt x="768328" y="152"/>
                    </a:lnTo>
                    <a:lnTo>
                      <a:pt x="38422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16" name="Rechteck 90"/>
              <p:cNvSpPr/>
              <p:nvPr/>
            </p:nvSpPr>
            <p:spPr>
              <a:xfrm>
                <a:off x="7593356" y="3486730"/>
                <a:ext cx="3131903" cy="3371271"/>
              </a:xfrm>
              <a:custGeom>
                <a:avLst/>
                <a:gdLst/>
                <a:ahLst/>
                <a:cxnLst/>
                <a:rect l="l" t="t" r="r" b="b"/>
                <a:pathLst>
                  <a:path w="3132274" h="3371747">
                    <a:moveTo>
                      <a:pt x="2363890" y="233"/>
                    </a:moveTo>
                    <a:lnTo>
                      <a:pt x="2748053" y="547829"/>
                    </a:lnTo>
                    <a:lnTo>
                      <a:pt x="766942" y="3371747"/>
                    </a:lnTo>
                    <a:lnTo>
                      <a:pt x="0" y="3371747"/>
                    </a:lnTo>
                    <a:close/>
                    <a:moveTo>
                      <a:pt x="3132274" y="152"/>
                    </a:moveTo>
                    <a:lnTo>
                      <a:pt x="3132217" y="233"/>
                    </a:lnTo>
                    <a:lnTo>
                      <a:pt x="3132161" y="152"/>
                    </a:lnTo>
                    <a:close/>
                    <a:moveTo>
                      <a:pt x="2364053" y="0"/>
                    </a:moveTo>
                    <a:lnTo>
                      <a:pt x="2748053" y="76"/>
                    </a:lnTo>
                    <a:lnTo>
                      <a:pt x="2363946" y="152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6" name="Gruppieren 7"/>
            <p:cNvGrpSpPr/>
            <p:nvPr userDrawn="1"/>
          </p:nvGrpSpPr>
          <p:grpSpPr bwMode="auto">
            <a:xfrm>
              <a:off x="6577432" y="5180674"/>
              <a:ext cx="2563671" cy="1677327"/>
              <a:chOff x="6577432" y="5180674"/>
              <a:chExt cx="2563671" cy="1677327"/>
            </a:xfrm>
          </p:grpSpPr>
          <p:sp>
            <p:nvSpPr>
              <p:cNvPr id="11" name="Flussdiagramm: Daten 6"/>
              <p:cNvSpPr/>
              <p:nvPr/>
            </p:nvSpPr>
            <p:spPr>
              <a:xfrm rot="14100000" flipH="1" flipV="1">
                <a:off x="7726712" y="5189810"/>
                <a:ext cx="328556" cy="309539"/>
              </a:xfrm>
              <a:custGeom>
                <a:avLst/>
                <a:gdLst/>
                <a:ahLst/>
                <a:cxnLst/>
                <a:rect l="l" t="t" r="r" b="b"/>
                <a:pathLst>
                  <a:path w="328909" h="309456">
                    <a:moveTo>
                      <a:pt x="108294" y="154684"/>
                    </a:moveTo>
                    <a:lnTo>
                      <a:pt x="0" y="309410"/>
                    </a:lnTo>
                    <a:lnTo>
                      <a:pt x="16" y="309456"/>
                    </a:lnTo>
                    <a:lnTo>
                      <a:pt x="328909" y="309160"/>
                    </a:lnTo>
                    <a:lnTo>
                      <a:pt x="216699" y="0"/>
                    </a:lnTo>
                    <a:lnTo>
                      <a:pt x="21665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12" name="Rechteck 89"/>
              <p:cNvSpPr/>
              <p:nvPr/>
            </p:nvSpPr>
            <p:spPr>
              <a:xfrm>
                <a:off x="7669551" y="5299344"/>
                <a:ext cx="1471502" cy="1558657"/>
              </a:xfrm>
              <a:custGeom>
                <a:avLst/>
                <a:gdLst/>
                <a:ahLst/>
                <a:cxnLst/>
                <a:rect l="l" t="t" r="r" b="b"/>
                <a:pathLst>
                  <a:path w="1470749" h="1558938">
                    <a:moveTo>
                      <a:pt x="377802" y="114"/>
                    </a:moveTo>
                    <a:lnTo>
                      <a:pt x="1470749" y="1558938"/>
                    </a:lnTo>
                    <a:lnTo>
                      <a:pt x="1093614" y="1558938"/>
                    </a:lnTo>
                    <a:lnTo>
                      <a:pt x="188914" y="269358"/>
                    </a:lnTo>
                    <a:close/>
                    <a:moveTo>
                      <a:pt x="0" y="75"/>
                    </a:moveTo>
                    <a:lnTo>
                      <a:pt x="55" y="75"/>
                    </a:lnTo>
                    <a:lnTo>
                      <a:pt x="26" y="115"/>
                    </a:lnTo>
                    <a:close/>
                    <a:moveTo>
                      <a:pt x="377722" y="0"/>
                    </a:moveTo>
                    <a:lnTo>
                      <a:pt x="377774" y="75"/>
                    </a:lnTo>
                    <a:lnTo>
                      <a:pt x="188914" y="37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13" name="Rechteck 91"/>
              <p:cNvSpPr/>
              <p:nvPr/>
            </p:nvSpPr>
            <p:spPr>
              <a:xfrm>
                <a:off x="6577432" y="5299344"/>
                <a:ext cx="1471502" cy="1558657"/>
              </a:xfrm>
              <a:custGeom>
                <a:avLst/>
                <a:gdLst/>
                <a:ahLst/>
                <a:cxnLst/>
                <a:rect l="l" t="t" r="r" b="b"/>
                <a:pathLst>
                  <a:path w="1470748" h="1558937">
                    <a:moveTo>
                      <a:pt x="1092946" y="114"/>
                    </a:moveTo>
                    <a:lnTo>
                      <a:pt x="1281834" y="269358"/>
                    </a:lnTo>
                    <a:lnTo>
                      <a:pt x="377134" y="1558937"/>
                    </a:lnTo>
                    <a:lnTo>
                      <a:pt x="0" y="1558937"/>
                    </a:lnTo>
                    <a:close/>
                    <a:moveTo>
                      <a:pt x="1470748" y="75"/>
                    </a:moveTo>
                    <a:lnTo>
                      <a:pt x="1470720" y="115"/>
                    </a:lnTo>
                    <a:lnTo>
                      <a:pt x="1470693" y="75"/>
                    </a:lnTo>
                    <a:close/>
                    <a:moveTo>
                      <a:pt x="1093026" y="0"/>
                    </a:moveTo>
                    <a:lnTo>
                      <a:pt x="1281833" y="37"/>
                    </a:lnTo>
                    <a:lnTo>
                      <a:pt x="1092974" y="75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7" name="Gruppieren 8"/>
            <p:cNvGrpSpPr/>
            <p:nvPr userDrawn="1"/>
          </p:nvGrpSpPr>
          <p:grpSpPr bwMode="auto">
            <a:xfrm>
              <a:off x="7702310" y="4699902"/>
              <a:ext cx="3394601" cy="2158099"/>
              <a:chOff x="7702310" y="4699902"/>
              <a:chExt cx="3394601" cy="2158099"/>
            </a:xfrm>
          </p:grpSpPr>
          <p:sp>
            <p:nvSpPr>
              <p:cNvPr id="8" name="Flussdiagramm: Daten 6"/>
              <p:cNvSpPr/>
              <p:nvPr/>
            </p:nvSpPr>
            <p:spPr>
              <a:xfrm rot="14100000" flipH="1" flipV="1">
                <a:off x="9169653" y="4716805"/>
                <a:ext cx="572990" cy="538122"/>
              </a:xfrm>
              <a:custGeom>
                <a:avLst/>
                <a:gdLst/>
                <a:ahLst/>
                <a:cxnLst/>
                <a:rect l="l" t="t" r="r" b="b"/>
                <a:pathLst>
                  <a:path w="572582" h="538714">
                    <a:moveTo>
                      <a:pt x="188525" y="269280"/>
                    </a:moveTo>
                    <a:lnTo>
                      <a:pt x="0" y="538634"/>
                    </a:lnTo>
                    <a:lnTo>
                      <a:pt x="29" y="538714"/>
                    </a:lnTo>
                    <a:lnTo>
                      <a:pt x="572582" y="538199"/>
                    </a:lnTo>
                    <a:lnTo>
                      <a:pt x="377240" y="0"/>
                    </a:lnTo>
                    <a:lnTo>
                      <a:pt x="37715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9" name="Rechteck 87"/>
              <p:cNvSpPr/>
              <p:nvPr/>
            </p:nvSpPr>
            <p:spPr>
              <a:xfrm>
                <a:off x="9071208" y="4905711"/>
                <a:ext cx="2025499" cy="1952290"/>
              </a:xfrm>
              <a:custGeom>
                <a:avLst/>
                <a:gdLst/>
                <a:ahLst/>
                <a:cxnLst/>
                <a:rect l="l" t="t" r="r" b="b"/>
                <a:pathLst>
                  <a:path w="2026174" h="1952001">
                    <a:moveTo>
                      <a:pt x="657696" y="199"/>
                    </a:moveTo>
                    <a:lnTo>
                      <a:pt x="2026174" y="1952001"/>
                    </a:lnTo>
                    <a:lnTo>
                      <a:pt x="1369329" y="1952001"/>
                    </a:lnTo>
                    <a:lnTo>
                      <a:pt x="328872" y="468912"/>
                    </a:lnTo>
                    <a:close/>
                    <a:moveTo>
                      <a:pt x="96" y="130"/>
                    </a:moveTo>
                    <a:lnTo>
                      <a:pt x="48" y="200"/>
                    </a:lnTo>
                    <a:lnTo>
                      <a:pt x="0" y="130"/>
                    </a:lnTo>
                    <a:close/>
                    <a:moveTo>
                      <a:pt x="657556" y="0"/>
                    </a:moveTo>
                    <a:lnTo>
                      <a:pt x="657647" y="130"/>
                    </a:lnTo>
                    <a:lnTo>
                      <a:pt x="328872" y="65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10" name="Rechteck 88"/>
              <p:cNvSpPr/>
              <p:nvPr/>
            </p:nvSpPr>
            <p:spPr>
              <a:xfrm>
                <a:off x="7702885" y="4905711"/>
                <a:ext cx="2025499" cy="1952290"/>
              </a:xfrm>
              <a:custGeom>
                <a:avLst/>
                <a:gdLst/>
                <a:ahLst/>
                <a:cxnLst/>
                <a:rect l="l" t="t" r="r" b="b"/>
                <a:pathLst>
                  <a:path w="2026174" h="1951999">
                    <a:moveTo>
                      <a:pt x="1368478" y="199"/>
                    </a:moveTo>
                    <a:lnTo>
                      <a:pt x="1697302" y="468912"/>
                    </a:lnTo>
                    <a:lnTo>
                      <a:pt x="656847" y="1951999"/>
                    </a:lnTo>
                    <a:lnTo>
                      <a:pt x="0" y="1951999"/>
                    </a:lnTo>
                    <a:close/>
                    <a:moveTo>
                      <a:pt x="2026174" y="130"/>
                    </a:moveTo>
                    <a:lnTo>
                      <a:pt x="2026125" y="199"/>
                    </a:lnTo>
                    <a:lnTo>
                      <a:pt x="2026077" y="130"/>
                    </a:lnTo>
                    <a:close/>
                    <a:moveTo>
                      <a:pt x="1368618" y="0"/>
                    </a:moveTo>
                    <a:lnTo>
                      <a:pt x="1697301" y="64"/>
                    </a:lnTo>
                    <a:lnTo>
                      <a:pt x="1368526" y="131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</p:grpSp>
      <p:sp>
        <p:nvSpPr>
          <p:cNvPr id="40" name="Titel 1"/>
          <p:cNvSpPr>
            <a:spLocks noGrp="1"/>
          </p:cNvSpPr>
          <p:nvPr>
            <p:ph type="title"/>
          </p:nvPr>
        </p:nvSpPr>
        <p:spPr>
          <a:xfrm>
            <a:off x="1073810" y="1006125"/>
            <a:ext cx="7920000" cy="170984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000" b="0" cap="none" baseline="0">
                <a:solidFill>
                  <a:schemeClr val="tx1"/>
                </a:solidFill>
                <a:latin typeface="Bebas Neue" charset="0"/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idx="1"/>
          </p:nvPr>
        </p:nvSpPr>
        <p:spPr>
          <a:xfrm>
            <a:off x="1073814" y="2715967"/>
            <a:ext cx="7920000" cy="666000"/>
          </a:xfrm>
        </p:spPr>
        <p:txBody>
          <a:bodyPr/>
          <a:lstStyle>
            <a:lvl1pPr marL="0" marR="0" indent="0" algn="l" defTabSz="91376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91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63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/>
              <a:t>Edit Master text styles</a:t>
            </a:r>
          </a:p>
          <a:p>
            <a:pPr lvl="1"/>
            <a:r>
              <a:rPr lang="en-US" noProof="1"/>
              <a:t>Second level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PERAT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4"/>
          <p:cNvGrpSpPr/>
          <p:nvPr userDrawn="1"/>
        </p:nvGrpSpPr>
        <p:grpSpPr bwMode="auto">
          <a:xfrm>
            <a:off x="6577013" y="3244850"/>
            <a:ext cx="5613400" cy="3613150"/>
            <a:chOff x="6577432" y="3245471"/>
            <a:chExt cx="5612981" cy="3612530"/>
          </a:xfrm>
        </p:grpSpPr>
        <p:grpSp>
          <p:nvGrpSpPr>
            <p:cNvPr id="5" name="Gruppieren 3"/>
            <p:cNvGrpSpPr/>
            <p:nvPr userDrawn="1"/>
          </p:nvGrpSpPr>
          <p:grpSpPr bwMode="auto">
            <a:xfrm>
              <a:off x="7593020" y="3245471"/>
              <a:ext cx="4597393" cy="3612530"/>
              <a:chOff x="7593020" y="3245471"/>
              <a:chExt cx="4597393" cy="3612530"/>
            </a:xfrm>
          </p:grpSpPr>
          <p:sp>
            <p:nvSpPr>
              <p:cNvPr id="14" name="Flussdiagramm: Daten 6"/>
              <p:cNvSpPr/>
              <p:nvPr/>
            </p:nvSpPr>
            <p:spPr>
              <a:xfrm rot="14100000" flipH="1" flipV="1">
                <a:off x="10072878" y="3264487"/>
                <a:ext cx="668223" cy="630190"/>
              </a:xfrm>
              <a:custGeom>
                <a:avLst/>
                <a:gdLst/>
                <a:ahLst/>
                <a:cxnLst/>
                <a:rect l="l" t="t" r="r" b="b"/>
                <a:pathLst>
                  <a:path w="668945" h="629378">
                    <a:moveTo>
                      <a:pt x="220252" y="314599"/>
                    </a:moveTo>
                    <a:lnTo>
                      <a:pt x="0" y="629286"/>
                    </a:lnTo>
                    <a:lnTo>
                      <a:pt x="33" y="629378"/>
                    </a:lnTo>
                    <a:lnTo>
                      <a:pt x="668945" y="628777"/>
                    </a:lnTo>
                    <a:lnTo>
                      <a:pt x="440728" y="0"/>
                    </a:lnTo>
                    <a:lnTo>
                      <a:pt x="44063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15" name="Rechteck 4"/>
              <p:cNvSpPr/>
              <p:nvPr/>
            </p:nvSpPr>
            <p:spPr>
              <a:xfrm>
                <a:off x="9956967" y="3486730"/>
                <a:ext cx="2233446" cy="3183979"/>
              </a:xfrm>
              <a:custGeom>
                <a:avLst/>
                <a:gdLst/>
                <a:ahLst/>
                <a:cxnLst/>
                <a:rect l="l" t="t" r="r" b="b"/>
                <a:pathLst>
                  <a:path w="2233562" h="3183919">
                    <a:moveTo>
                      <a:pt x="768385" y="232"/>
                    </a:moveTo>
                    <a:lnTo>
                      <a:pt x="2233562" y="2089951"/>
                    </a:lnTo>
                    <a:lnTo>
                      <a:pt x="2233562" y="3183919"/>
                    </a:lnTo>
                    <a:lnTo>
                      <a:pt x="384221" y="547828"/>
                    </a:lnTo>
                    <a:close/>
                    <a:moveTo>
                      <a:pt x="0" y="152"/>
                    </a:moveTo>
                    <a:lnTo>
                      <a:pt x="113" y="152"/>
                    </a:lnTo>
                    <a:lnTo>
                      <a:pt x="56" y="232"/>
                    </a:lnTo>
                    <a:close/>
                    <a:moveTo>
                      <a:pt x="768221" y="0"/>
                    </a:moveTo>
                    <a:lnTo>
                      <a:pt x="768328" y="152"/>
                    </a:lnTo>
                    <a:lnTo>
                      <a:pt x="384220" y="75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16" name="Rechteck 90"/>
              <p:cNvSpPr/>
              <p:nvPr/>
            </p:nvSpPr>
            <p:spPr>
              <a:xfrm>
                <a:off x="7593356" y="3486730"/>
                <a:ext cx="3131903" cy="3371271"/>
              </a:xfrm>
              <a:custGeom>
                <a:avLst/>
                <a:gdLst/>
                <a:ahLst/>
                <a:cxnLst/>
                <a:rect l="l" t="t" r="r" b="b"/>
                <a:pathLst>
                  <a:path w="3132274" h="3371747">
                    <a:moveTo>
                      <a:pt x="2363890" y="233"/>
                    </a:moveTo>
                    <a:lnTo>
                      <a:pt x="2748053" y="547829"/>
                    </a:lnTo>
                    <a:lnTo>
                      <a:pt x="766942" y="3371747"/>
                    </a:lnTo>
                    <a:lnTo>
                      <a:pt x="0" y="3371747"/>
                    </a:lnTo>
                    <a:close/>
                    <a:moveTo>
                      <a:pt x="3132274" y="152"/>
                    </a:moveTo>
                    <a:lnTo>
                      <a:pt x="3132217" y="233"/>
                    </a:lnTo>
                    <a:lnTo>
                      <a:pt x="3132161" y="152"/>
                    </a:lnTo>
                    <a:close/>
                    <a:moveTo>
                      <a:pt x="2364053" y="0"/>
                    </a:moveTo>
                    <a:lnTo>
                      <a:pt x="2748053" y="76"/>
                    </a:lnTo>
                    <a:lnTo>
                      <a:pt x="2363946" y="152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6" name="Gruppieren 1"/>
            <p:cNvGrpSpPr/>
            <p:nvPr userDrawn="1"/>
          </p:nvGrpSpPr>
          <p:grpSpPr bwMode="auto">
            <a:xfrm>
              <a:off x="6577432" y="5180674"/>
              <a:ext cx="2563671" cy="1677327"/>
              <a:chOff x="6577432" y="5180674"/>
              <a:chExt cx="2563671" cy="1677327"/>
            </a:xfrm>
          </p:grpSpPr>
          <p:sp>
            <p:nvSpPr>
              <p:cNvPr id="11" name="Flussdiagramm: Daten 6"/>
              <p:cNvSpPr/>
              <p:nvPr/>
            </p:nvSpPr>
            <p:spPr>
              <a:xfrm rot="14100000" flipH="1" flipV="1">
                <a:off x="7726712" y="5189810"/>
                <a:ext cx="328556" cy="309539"/>
              </a:xfrm>
              <a:custGeom>
                <a:avLst/>
                <a:gdLst/>
                <a:ahLst/>
                <a:cxnLst/>
                <a:rect l="l" t="t" r="r" b="b"/>
                <a:pathLst>
                  <a:path w="328909" h="309456">
                    <a:moveTo>
                      <a:pt x="108294" y="154684"/>
                    </a:moveTo>
                    <a:lnTo>
                      <a:pt x="0" y="309410"/>
                    </a:lnTo>
                    <a:lnTo>
                      <a:pt x="16" y="309456"/>
                    </a:lnTo>
                    <a:lnTo>
                      <a:pt x="328909" y="309160"/>
                    </a:lnTo>
                    <a:lnTo>
                      <a:pt x="216699" y="0"/>
                    </a:lnTo>
                    <a:lnTo>
                      <a:pt x="216651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12" name="Rechteck 89"/>
              <p:cNvSpPr/>
              <p:nvPr/>
            </p:nvSpPr>
            <p:spPr>
              <a:xfrm>
                <a:off x="7669551" y="5299344"/>
                <a:ext cx="1471502" cy="1558657"/>
              </a:xfrm>
              <a:custGeom>
                <a:avLst/>
                <a:gdLst/>
                <a:ahLst/>
                <a:cxnLst/>
                <a:rect l="l" t="t" r="r" b="b"/>
                <a:pathLst>
                  <a:path w="1470749" h="1558938">
                    <a:moveTo>
                      <a:pt x="377802" y="114"/>
                    </a:moveTo>
                    <a:lnTo>
                      <a:pt x="1470749" y="1558938"/>
                    </a:lnTo>
                    <a:lnTo>
                      <a:pt x="1093614" y="1558938"/>
                    </a:lnTo>
                    <a:lnTo>
                      <a:pt x="188914" y="269358"/>
                    </a:lnTo>
                    <a:close/>
                    <a:moveTo>
                      <a:pt x="0" y="75"/>
                    </a:moveTo>
                    <a:lnTo>
                      <a:pt x="55" y="75"/>
                    </a:lnTo>
                    <a:lnTo>
                      <a:pt x="26" y="115"/>
                    </a:lnTo>
                    <a:close/>
                    <a:moveTo>
                      <a:pt x="377722" y="0"/>
                    </a:moveTo>
                    <a:lnTo>
                      <a:pt x="377774" y="75"/>
                    </a:lnTo>
                    <a:lnTo>
                      <a:pt x="188914" y="37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13" name="Rechteck 91"/>
              <p:cNvSpPr/>
              <p:nvPr/>
            </p:nvSpPr>
            <p:spPr>
              <a:xfrm>
                <a:off x="6577432" y="5299344"/>
                <a:ext cx="1471502" cy="1558657"/>
              </a:xfrm>
              <a:custGeom>
                <a:avLst/>
                <a:gdLst/>
                <a:ahLst/>
                <a:cxnLst/>
                <a:rect l="l" t="t" r="r" b="b"/>
                <a:pathLst>
                  <a:path w="1470748" h="1558937">
                    <a:moveTo>
                      <a:pt x="1092946" y="114"/>
                    </a:moveTo>
                    <a:lnTo>
                      <a:pt x="1281834" y="269358"/>
                    </a:lnTo>
                    <a:lnTo>
                      <a:pt x="377134" y="1558937"/>
                    </a:lnTo>
                    <a:lnTo>
                      <a:pt x="0" y="1558937"/>
                    </a:lnTo>
                    <a:close/>
                    <a:moveTo>
                      <a:pt x="1470748" y="75"/>
                    </a:moveTo>
                    <a:lnTo>
                      <a:pt x="1470720" y="115"/>
                    </a:lnTo>
                    <a:lnTo>
                      <a:pt x="1470693" y="75"/>
                    </a:lnTo>
                    <a:close/>
                    <a:moveTo>
                      <a:pt x="1093026" y="0"/>
                    </a:moveTo>
                    <a:lnTo>
                      <a:pt x="1281833" y="37"/>
                    </a:lnTo>
                    <a:lnTo>
                      <a:pt x="1092974" y="75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  <p:grpSp>
          <p:nvGrpSpPr>
            <p:cNvPr id="7" name="Gruppieren 2"/>
            <p:cNvGrpSpPr/>
            <p:nvPr userDrawn="1"/>
          </p:nvGrpSpPr>
          <p:grpSpPr bwMode="auto">
            <a:xfrm>
              <a:off x="7702310" y="4699902"/>
              <a:ext cx="3394601" cy="2158099"/>
              <a:chOff x="7702310" y="4699902"/>
              <a:chExt cx="3394601" cy="2158099"/>
            </a:xfrm>
          </p:grpSpPr>
          <p:sp>
            <p:nvSpPr>
              <p:cNvPr id="8" name="Flussdiagramm: Daten 6"/>
              <p:cNvSpPr/>
              <p:nvPr/>
            </p:nvSpPr>
            <p:spPr>
              <a:xfrm rot="14100000" flipH="1" flipV="1">
                <a:off x="9169653" y="4716805"/>
                <a:ext cx="572990" cy="538122"/>
              </a:xfrm>
              <a:custGeom>
                <a:avLst/>
                <a:gdLst/>
                <a:ahLst/>
                <a:cxnLst/>
                <a:rect l="l" t="t" r="r" b="b"/>
                <a:pathLst>
                  <a:path w="572582" h="538714">
                    <a:moveTo>
                      <a:pt x="188525" y="269280"/>
                    </a:moveTo>
                    <a:lnTo>
                      <a:pt x="0" y="538634"/>
                    </a:lnTo>
                    <a:lnTo>
                      <a:pt x="29" y="538714"/>
                    </a:lnTo>
                    <a:lnTo>
                      <a:pt x="572582" y="538199"/>
                    </a:lnTo>
                    <a:lnTo>
                      <a:pt x="377240" y="0"/>
                    </a:lnTo>
                    <a:lnTo>
                      <a:pt x="37715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 dirty="0"/>
              </a:p>
            </p:txBody>
          </p:sp>
          <p:sp>
            <p:nvSpPr>
              <p:cNvPr id="9" name="Rechteck 87"/>
              <p:cNvSpPr/>
              <p:nvPr/>
            </p:nvSpPr>
            <p:spPr>
              <a:xfrm>
                <a:off x="9071208" y="4905711"/>
                <a:ext cx="2025499" cy="1952290"/>
              </a:xfrm>
              <a:custGeom>
                <a:avLst/>
                <a:gdLst/>
                <a:ahLst/>
                <a:cxnLst/>
                <a:rect l="l" t="t" r="r" b="b"/>
                <a:pathLst>
                  <a:path w="2026174" h="1952001">
                    <a:moveTo>
                      <a:pt x="657696" y="199"/>
                    </a:moveTo>
                    <a:lnTo>
                      <a:pt x="2026174" y="1952001"/>
                    </a:lnTo>
                    <a:lnTo>
                      <a:pt x="1369329" y="1952001"/>
                    </a:lnTo>
                    <a:lnTo>
                      <a:pt x="328872" y="468912"/>
                    </a:lnTo>
                    <a:close/>
                    <a:moveTo>
                      <a:pt x="96" y="130"/>
                    </a:moveTo>
                    <a:lnTo>
                      <a:pt x="48" y="200"/>
                    </a:lnTo>
                    <a:lnTo>
                      <a:pt x="0" y="130"/>
                    </a:lnTo>
                    <a:close/>
                    <a:moveTo>
                      <a:pt x="657556" y="0"/>
                    </a:moveTo>
                    <a:lnTo>
                      <a:pt x="657647" y="130"/>
                    </a:lnTo>
                    <a:lnTo>
                      <a:pt x="328872" y="65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  <p:sp>
            <p:nvSpPr>
              <p:cNvPr id="10" name="Rechteck 88"/>
              <p:cNvSpPr/>
              <p:nvPr/>
            </p:nvSpPr>
            <p:spPr>
              <a:xfrm>
                <a:off x="7702885" y="4905711"/>
                <a:ext cx="2025499" cy="1952290"/>
              </a:xfrm>
              <a:custGeom>
                <a:avLst/>
                <a:gdLst/>
                <a:ahLst/>
                <a:cxnLst/>
                <a:rect l="l" t="t" r="r" b="b"/>
                <a:pathLst>
                  <a:path w="2026174" h="1951999">
                    <a:moveTo>
                      <a:pt x="1368478" y="199"/>
                    </a:moveTo>
                    <a:lnTo>
                      <a:pt x="1697302" y="468912"/>
                    </a:lnTo>
                    <a:lnTo>
                      <a:pt x="656847" y="1951999"/>
                    </a:lnTo>
                    <a:lnTo>
                      <a:pt x="0" y="1951999"/>
                    </a:lnTo>
                    <a:close/>
                    <a:moveTo>
                      <a:pt x="2026174" y="130"/>
                    </a:moveTo>
                    <a:lnTo>
                      <a:pt x="2026125" y="199"/>
                    </a:lnTo>
                    <a:lnTo>
                      <a:pt x="2026077" y="130"/>
                    </a:lnTo>
                    <a:close/>
                    <a:moveTo>
                      <a:pt x="1368618" y="0"/>
                    </a:moveTo>
                    <a:lnTo>
                      <a:pt x="1697301" y="64"/>
                    </a:lnTo>
                    <a:lnTo>
                      <a:pt x="1368526" y="131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3765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de-DE"/>
              </a:p>
            </p:txBody>
          </p:sp>
        </p:grpSp>
      </p:grpSp>
      <p:sp>
        <p:nvSpPr>
          <p:cNvPr id="42" name="Titel 1"/>
          <p:cNvSpPr>
            <a:spLocks noGrp="1"/>
          </p:cNvSpPr>
          <p:nvPr>
            <p:ph type="title"/>
          </p:nvPr>
        </p:nvSpPr>
        <p:spPr>
          <a:xfrm>
            <a:off x="1073810" y="1006125"/>
            <a:ext cx="7920000" cy="170984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000" b="0" cap="none" baseline="0">
                <a:solidFill>
                  <a:schemeClr val="accent1">
                    <a:lumMod val="50000"/>
                  </a:schemeClr>
                </a:solidFill>
                <a:latin typeface="Bebas Neue" charset="0"/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idx="1"/>
          </p:nvPr>
        </p:nvSpPr>
        <p:spPr>
          <a:xfrm>
            <a:off x="1073814" y="2715967"/>
            <a:ext cx="7920000" cy="666000"/>
          </a:xfrm>
          <a:prstGeom prst="rect">
            <a:avLst/>
          </a:prstGeom>
        </p:spPr>
        <p:txBody>
          <a:bodyPr/>
          <a:lstStyle>
            <a:lvl1pPr marL="0" marR="0" indent="0" algn="l" defTabSz="91376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91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63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/>
              <a:t>Edit Master text styles</a:t>
            </a:r>
          </a:p>
          <a:p>
            <a:pPr lvl="1"/>
            <a:r>
              <a:rPr lang="en-US" noProof="1"/>
              <a:t>Second level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/>
          </p:nvPr>
        </p:nvSpPr>
        <p:spPr>
          <a:xfrm>
            <a:off x="516255" y="410829"/>
            <a:ext cx="11134410" cy="107312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516255" y="942477"/>
            <a:ext cx="11134410" cy="541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" hasCustomPrompt="1"/>
          </p:nvPr>
        </p:nvSpPr>
        <p:spPr>
          <a:xfrm>
            <a:off x="516252" y="1483952"/>
            <a:ext cx="11134410" cy="4320000"/>
          </a:xfrm>
          <a:prstGeom prst="rect">
            <a:avLst/>
          </a:prstGeom>
          <a:noFill/>
        </p:spPr>
        <p:txBody>
          <a:bodyPr/>
          <a:lstStyle>
            <a:lvl1pPr>
              <a:defRPr sz="23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9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 noProof="1"/>
              <a:t>Textmasterformat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  <a:endParaRPr lang="en-US" noProof="1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3ABE6280-690F-419B-B057-9BB5DC97CAF2}" type="slidenum">
              <a:rPr lang="en-US" altLang="x-none"/>
              <a:t>‹#›</a:t>
            </a:fld>
            <a:endParaRPr lang="en-US" altLang="x-none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/>
          </p:nvPr>
        </p:nvSpPr>
        <p:spPr>
          <a:xfrm>
            <a:off x="516255" y="410829"/>
            <a:ext cx="11134410" cy="107312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516255" y="942477"/>
            <a:ext cx="11134410" cy="541475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lang="en-US" noProof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" hasCustomPrompt="1"/>
          </p:nvPr>
        </p:nvSpPr>
        <p:spPr>
          <a:xfrm>
            <a:off x="516251" y="1483952"/>
            <a:ext cx="8460000" cy="4320000"/>
          </a:xfrm>
          <a:prstGeom prst="rect">
            <a:avLst/>
          </a:prstGeom>
          <a:noFill/>
        </p:spPr>
        <p:txBody>
          <a:bodyPr/>
          <a:lstStyle>
            <a:lvl1pPr>
              <a:defRPr sz="23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9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 noProof="1"/>
              <a:t>Textmasterformat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  <a:endParaRPr lang="en-US" noProof="1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AA3445F4-42B4-4B14-BC7F-29EC903A4E44}" type="slidenum">
              <a:rPr lang="en-US" altLang="x-none"/>
              <a:t>‹#›</a:t>
            </a:fld>
            <a:endParaRPr lang="en-US" altLang="x-none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/>
          </p:nvPr>
        </p:nvSpPr>
        <p:spPr>
          <a:xfrm>
            <a:off x="516255" y="410829"/>
            <a:ext cx="11134410" cy="107312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516255" y="942477"/>
            <a:ext cx="11134410" cy="541475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lang="en-US" noProof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idx="15" hasCustomPrompt="1"/>
          </p:nvPr>
        </p:nvSpPr>
        <p:spPr>
          <a:xfrm>
            <a:off x="516252" y="1483952"/>
            <a:ext cx="5324764" cy="4320000"/>
          </a:xfrm>
          <a:prstGeom prst="rect">
            <a:avLst/>
          </a:prstGeom>
          <a:noFill/>
        </p:spPr>
        <p:txBody>
          <a:bodyPr/>
          <a:lstStyle>
            <a:lvl1pPr>
              <a:defRPr sz="23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9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 noProof="1"/>
              <a:t>Textmasterformat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  <a:endParaRPr lang="en-US" noProof="1"/>
          </a:p>
        </p:txBody>
      </p:sp>
      <p:sp>
        <p:nvSpPr>
          <p:cNvPr id="15" name="Inhaltsplatzhalter 2"/>
          <p:cNvSpPr>
            <a:spLocks noGrp="1"/>
          </p:cNvSpPr>
          <p:nvPr>
            <p:ph idx="16" hasCustomPrompt="1"/>
          </p:nvPr>
        </p:nvSpPr>
        <p:spPr>
          <a:xfrm>
            <a:off x="6310800" y="1476439"/>
            <a:ext cx="5324764" cy="4320000"/>
          </a:xfrm>
          <a:prstGeom prst="rect">
            <a:avLst/>
          </a:prstGeom>
          <a:noFill/>
        </p:spPr>
        <p:txBody>
          <a:bodyPr/>
          <a:lstStyle>
            <a:lvl1pPr>
              <a:defRPr sz="23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9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 noProof="1"/>
              <a:t>Textmasterformat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  <a:endParaRPr lang="en-US" noProof="1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CDC27E5C-F39C-4B5C-B064-A82C9F636204}" type="slidenum">
              <a:rPr lang="en-US" altLang="x-none"/>
              <a:t>‹#›</a:t>
            </a:fld>
            <a:endParaRPr lang="en-US" altLang="x-none"/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/>
          </p:nvPr>
        </p:nvSpPr>
        <p:spPr>
          <a:xfrm>
            <a:off x="516255" y="410829"/>
            <a:ext cx="11134410" cy="107312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516255" y="942477"/>
            <a:ext cx="11134410" cy="541475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lang="en-US" noProof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idx="15" hasCustomPrompt="1"/>
          </p:nvPr>
        </p:nvSpPr>
        <p:spPr>
          <a:xfrm>
            <a:off x="516252" y="1483952"/>
            <a:ext cx="5324764" cy="4320000"/>
          </a:xfrm>
          <a:prstGeom prst="rect">
            <a:avLst/>
          </a:prstGeom>
          <a:noFill/>
        </p:spPr>
        <p:txBody>
          <a:bodyPr/>
          <a:lstStyle>
            <a:lvl1pPr>
              <a:defRPr sz="23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9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 noProof="1"/>
              <a:t>Textmasterformat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  <a:endParaRPr lang="en-US" noProof="1"/>
          </a:p>
        </p:txBody>
      </p:sp>
      <p:sp>
        <p:nvSpPr>
          <p:cNvPr id="8" name="Bildplatzhalter 2"/>
          <p:cNvSpPr>
            <a:spLocks noGrp="1"/>
          </p:cNvSpPr>
          <p:nvPr>
            <p:ph type="pic" sz="quarter" idx="16"/>
          </p:nvPr>
        </p:nvSpPr>
        <p:spPr>
          <a:xfrm>
            <a:off x="6310803" y="1483952"/>
            <a:ext cx="5879612" cy="43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A5A4440-359C-453D-9417-64F11DB20AD1}" type="slidenum">
              <a:rPr lang="en-US" altLang="x-none"/>
              <a:t>‹#›</a:t>
            </a:fld>
            <a:endParaRPr lang="en-US" altLang="x-none"/>
          </a:p>
        </p:txBody>
      </p:sp>
    </p:spTree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6255" y="410829"/>
            <a:ext cx="11134410" cy="1073123"/>
          </a:xfr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1"/>
              <a:t>Click to edit Master title style</a:t>
            </a:r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516253" y="942477"/>
            <a:ext cx="11133137" cy="541475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lang="en-US" noProof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0CB7D527-C08B-4E13-8B9D-AFC31E37AD97}" type="slidenum">
              <a:rPr lang="en-US" altLang="x-none"/>
              <a:t>‹#›</a:t>
            </a:fld>
            <a:endParaRPr lang="en-US" altLang="x-none"/>
          </a:p>
        </p:txBody>
      </p:sp>
    </p:spTree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87A948-0EF0-46E8-A724-3DDA9751D507}" type="slidenum">
              <a:rPr lang="en-US" altLang="x-none"/>
              <a:t>‹#›</a:t>
            </a:fld>
            <a:endParaRPr lang="en-US" altLang="x-none"/>
          </a:p>
        </p:txBody>
      </p:sp>
    </p:spTree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6"/>
          <p:cNvSpPr>
            <a:spLocks noChangeArrowheads="1"/>
          </p:cNvSpPr>
          <p:nvPr userDrawn="1"/>
        </p:nvSpPr>
        <p:spPr bwMode="auto">
          <a:xfrm>
            <a:off x="0" y="0"/>
            <a:ext cx="12190413" cy="5803900"/>
          </a:xfrm>
          <a:prstGeom prst="rect">
            <a:avLst/>
          </a:prstGeom>
          <a:solidFill>
            <a:srgbClr val="292929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966" tIns="43982" rIns="87966" bIns="43982"/>
          <a:lstStyle>
            <a:lvl1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847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419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991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563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l-SI" altLang="sl-SI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8"/>
          <p:cNvSpPr>
            <a:spLocks noChangeArrowheads="1"/>
          </p:cNvSpPr>
          <p:nvPr userDrawn="1"/>
        </p:nvSpPr>
        <p:spPr bwMode="auto">
          <a:xfrm flipV="1">
            <a:off x="0" y="5803900"/>
            <a:ext cx="12190413" cy="10541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966" tIns="43982" rIns="87966" bIns="43982"/>
          <a:lstStyle>
            <a:lvl1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847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419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991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563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l-SI" altLang="sl-SI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104775" y="-2128838"/>
            <a:ext cx="1857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74" tIns="43986" rIns="87974" bIns="43986">
            <a:spAutoFit/>
          </a:bodyPr>
          <a:lstStyle>
            <a:lvl1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847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419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991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563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sl-SI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044376" y="16"/>
            <a:ext cx="10101664" cy="3741441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b="0" cap="all">
                <a:solidFill>
                  <a:srgbClr val="FFFFFF"/>
                </a:solidFill>
                <a:latin typeface="Bebas Neue" charset="0"/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idx="1"/>
          </p:nvPr>
        </p:nvSpPr>
        <p:spPr>
          <a:xfrm>
            <a:off x="1044376" y="3741457"/>
            <a:ext cx="10101664" cy="206175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400">
                <a:solidFill>
                  <a:srgbClr val="B2B2B2"/>
                </a:solidFill>
              </a:defRPr>
            </a:lvl1pPr>
            <a:lvl2pPr marL="43815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8756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138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513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894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6269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651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5026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/>
              <a:t>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779588" y="6153150"/>
            <a:ext cx="6829425" cy="358775"/>
          </a:xfrm>
        </p:spPr>
        <p:txBody>
          <a:bodyPr/>
          <a:lstStyle>
            <a:lvl1pPr defTabSz="913130">
              <a:defRPr/>
            </a:lvl1pPr>
          </a:lstStyle>
          <a:p>
            <a:endParaRPr lang="en-US" altLang="sl-SI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515938" y="6153150"/>
            <a:ext cx="914400" cy="358775"/>
          </a:xfrm>
        </p:spPr>
        <p:txBody>
          <a:bodyPr/>
          <a:lstStyle>
            <a:lvl1pPr defTabSz="913130">
              <a:defRPr/>
            </a:lvl1pPr>
          </a:lstStyle>
          <a:p>
            <a:fld id="{27C675A2-B909-4F73-A184-2852C3881B15}" type="slidenum">
              <a:rPr lang="en-US" altLang="sl-SI"/>
              <a:t>‹#›</a:t>
            </a:fld>
            <a:endParaRPr lang="en-US" altLang="sl-SI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5F90DE2-E784-4226-A964-9672CCBB670C}" type="datetime1">
              <a:rPr lang="en-US" altLang="sl-SI"/>
              <a:t>1/23/2019</a:t>
            </a:fld>
            <a:endParaRPr lang="en-US" altLang="sl-SI"/>
          </a:p>
        </p:txBody>
      </p:sp>
    </p:spTree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 bwMode="gray">
          <a:xfrm>
            <a:off x="0" y="0"/>
            <a:ext cx="12190413" cy="6858000"/>
          </a:xfrm>
          <a:solidFill>
            <a:schemeClr val="bg1">
              <a:lumMod val="85000"/>
            </a:schemeClr>
          </a:solidFill>
        </p:spPr>
        <p:txBody>
          <a:bodyPr lIns="137957" tIns="137957" rIns="137957" bIns="137957"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4"/>
          <p:cNvSpPr>
            <a:spLocks noGrp="1"/>
          </p:cNvSpPr>
          <p:nvPr>
            <p:ph type="dt" sz="half" idx="15"/>
          </p:nvPr>
        </p:nvSpPr>
        <p:spPr/>
        <p:txBody>
          <a:bodyPr lIns="87974" tIns="43986" rIns="87974" bIns="43986"/>
          <a:lstStyle>
            <a:lvl1pPr>
              <a:defRPr sz="1900">
                <a:solidFill>
                  <a:srgbClr val="000000"/>
                </a:solidFill>
              </a:defRPr>
            </a:lvl1pPr>
          </a:lstStyle>
          <a:p>
            <a:fld id="{BCE893B2-9189-462D-B341-750CC3D902DA}" type="datetime1">
              <a:rPr lang="en-US" altLang="sl-SI"/>
              <a:t>1/23/2019</a:t>
            </a:fld>
            <a:endParaRPr lang="en-US" altLang="sl-SI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913130"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913130">
              <a:defRPr/>
            </a:lvl1pPr>
          </a:lstStyle>
          <a:p>
            <a:fld id="{E51C105F-BC82-40CE-A4C3-BABB1A60BFFA}" type="slidenum">
              <a:rPr lang="en-US" altLang="sl-SI"/>
              <a:t>‹#›</a:t>
            </a:fld>
            <a:endParaRPr lang="en-US" altLang="sl-SI"/>
          </a:p>
        </p:txBody>
      </p:sp>
    </p:spTree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15938" y="1881208"/>
            <a:ext cx="4710112" cy="2649537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788153" y="1881208"/>
            <a:ext cx="4708524" cy="2649537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54615" y="410829"/>
            <a:ext cx="11095773" cy="107312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8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554039" y="942477"/>
            <a:ext cx="11095562" cy="541475"/>
          </a:xfrm>
        </p:spPr>
        <p:txBody>
          <a:bodyPr lIns="10798"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913130">
              <a:defRPr/>
            </a:lvl1pPr>
          </a:lstStyle>
          <a:p>
            <a:endParaRPr lang="en-US" altLang="sl-SI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913130">
              <a:defRPr/>
            </a:lvl1pPr>
          </a:lstStyle>
          <a:p>
            <a:fld id="{DB48CA76-2B15-4490-B36E-7CD32E5A31DA}" type="slidenum">
              <a:rPr lang="en-US" altLang="sl-SI"/>
              <a:t>‹#›</a:t>
            </a:fld>
            <a:endParaRPr lang="en-US" altLang="sl-SI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8C6C7EB9-E456-4797-83B6-A13C577A688F}" type="datetime1">
              <a:rPr lang="en-US" altLang="sl-SI"/>
              <a:t>1/23/2019</a:t>
            </a:fld>
            <a:endParaRPr lang="en-US" altLang="sl-SI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/>
          </p:nvPr>
        </p:nvSpPr>
        <p:spPr>
          <a:xfrm>
            <a:off x="516255" y="410829"/>
            <a:ext cx="11134410" cy="1073123"/>
          </a:xfrm>
        </p:spPr>
        <p:txBody>
          <a:bodyPr rtlCol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noProof="1"/>
              <a:t>Click to edit Master title style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516255" y="942477"/>
            <a:ext cx="11134410" cy="541475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" hasCustomPrompt="1"/>
          </p:nvPr>
        </p:nvSpPr>
        <p:spPr>
          <a:xfrm>
            <a:off x="516252" y="1483952"/>
            <a:ext cx="11134410" cy="4320000"/>
          </a:xfrm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9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1"/>
              <a:t>Textmasterformat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  <a:endParaRPr lang="en-US" noProof="1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EC4CC7D3-9C26-4298-B6C8-8E6E352605CB}" type="slidenum">
              <a:rPr lang="en-US" altLang="x-none"/>
              <a:t>‹#›</a:t>
            </a:fld>
            <a:endParaRPr lang="en-US" altLang="x-none"/>
          </a:p>
        </p:txBody>
      </p:sp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6"/>
          <p:cNvSpPr>
            <a:spLocks noChangeArrowheads="1"/>
          </p:cNvSpPr>
          <p:nvPr userDrawn="1"/>
        </p:nvSpPr>
        <p:spPr bwMode="auto">
          <a:xfrm>
            <a:off x="0" y="0"/>
            <a:ext cx="12190413" cy="5803900"/>
          </a:xfrm>
          <a:prstGeom prst="rect">
            <a:avLst/>
          </a:prstGeom>
          <a:solidFill>
            <a:srgbClr val="292929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974" tIns="43986" rIns="87974" bIns="43986"/>
          <a:lstStyle>
            <a:lvl1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847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419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991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563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l-SI" altLang="sl-SI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8"/>
          <p:cNvSpPr>
            <a:spLocks noChangeArrowheads="1"/>
          </p:cNvSpPr>
          <p:nvPr userDrawn="1"/>
        </p:nvSpPr>
        <p:spPr bwMode="auto">
          <a:xfrm flipV="1">
            <a:off x="0" y="5803900"/>
            <a:ext cx="12190413" cy="10541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974" tIns="43986" rIns="87974" bIns="43986"/>
          <a:lstStyle>
            <a:lvl1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847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419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991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563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l-SI" altLang="sl-SI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104775" y="-2128838"/>
            <a:ext cx="1857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82" tIns="43990" rIns="87982" bIns="43990">
            <a:spAutoFit/>
          </a:bodyPr>
          <a:lstStyle>
            <a:lvl1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847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419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991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563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sl-SI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044376" y="14"/>
            <a:ext cx="10101664" cy="3741441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b="0" cap="all">
                <a:solidFill>
                  <a:srgbClr val="FFFFFF"/>
                </a:solidFill>
                <a:latin typeface="Bebas Neue" charset="0"/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idx="1"/>
          </p:nvPr>
        </p:nvSpPr>
        <p:spPr>
          <a:xfrm>
            <a:off x="1044376" y="3741455"/>
            <a:ext cx="10101664" cy="206175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400">
                <a:solidFill>
                  <a:srgbClr val="B2B2B2"/>
                </a:solidFill>
              </a:defRPr>
            </a:lvl1pPr>
            <a:lvl2pPr marL="43815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8756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138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513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894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6269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651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5032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/>
              <a:t>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779588" y="6153150"/>
            <a:ext cx="6829425" cy="358775"/>
          </a:xfrm>
        </p:spPr>
        <p:txBody>
          <a:bodyPr/>
          <a:lstStyle>
            <a:lvl1pPr defTabSz="913130">
              <a:defRPr/>
            </a:lvl1pPr>
          </a:lstStyle>
          <a:p>
            <a:endParaRPr lang="en-US" altLang="sl-SI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515938" y="6153150"/>
            <a:ext cx="914400" cy="358775"/>
          </a:xfrm>
        </p:spPr>
        <p:txBody>
          <a:bodyPr/>
          <a:lstStyle>
            <a:lvl1pPr defTabSz="913130">
              <a:defRPr/>
            </a:lvl1pPr>
          </a:lstStyle>
          <a:p>
            <a:fld id="{34562B26-F9E1-435F-89C2-2184791FEA77}" type="slidenum">
              <a:rPr lang="en-US" altLang="sl-SI"/>
              <a:t>‹#›</a:t>
            </a:fld>
            <a:endParaRPr lang="en-US" altLang="sl-SI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30CF766-FEA6-4B9B-AC20-AE79A249FB5B}" type="datetime1">
              <a:rPr lang="en-US" altLang="sl-SI"/>
              <a:t>1/23/2019</a:t>
            </a:fld>
            <a:endParaRPr lang="en-US" altLang="sl-SI"/>
          </a:p>
        </p:txBody>
      </p:sp>
    </p:spTree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 bwMode="gray">
          <a:xfrm>
            <a:off x="0" y="0"/>
            <a:ext cx="12190413" cy="6858000"/>
          </a:xfrm>
          <a:solidFill>
            <a:schemeClr val="bg1">
              <a:lumMod val="85000"/>
            </a:schemeClr>
          </a:solidFill>
        </p:spPr>
        <p:txBody>
          <a:bodyPr lIns="137970" tIns="137970" rIns="137970" bIns="137970"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4"/>
          <p:cNvSpPr>
            <a:spLocks noGrp="1"/>
          </p:cNvSpPr>
          <p:nvPr>
            <p:ph type="dt" sz="half" idx="15"/>
          </p:nvPr>
        </p:nvSpPr>
        <p:spPr/>
        <p:txBody>
          <a:bodyPr lIns="87982" tIns="43990" rIns="87982" bIns="43990"/>
          <a:lstStyle>
            <a:lvl1pPr>
              <a:defRPr sz="1900">
                <a:solidFill>
                  <a:srgbClr val="000000"/>
                </a:solidFill>
              </a:defRPr>
            </a:lvl1pPr>
          </a:lstStyle>
          <a:p>
            <a:fld id="{50B6FA05-34FD-4B48-8291-96F18922D7A1}" type="datetime1">
              <a:rPr lang="en-US" altLang="sl-SI"/>
              <a:t>1/23/2019</a:t>
            </a:fld>
            <a:endParaRPr lang="en-US" altLang="sl-SI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913130"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913130">
              <a:defRPr/>
            </a:lvl1pPr>
          </a:lstStyle>
          <a:p>
            <a:fld id="{79590230-FB3B-40CD-BF42-A62108B9C747}" type="slidenum">
              <a:rPr lang="en-US" altLang="sl-SI"/>
              <a:t>‹#›</a:t>
            </a:fld>
            <a:endParaRPr lang="en-US" altLang="sl-SI"/>
          </a:p>
        </p:txBody>
      </p:sp>
    </p:spTree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15938" y="1881206"/>
            <a:ext cx="4710112" cy="2649537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788153" y="1881206"/>
            <a:ext cx="4708524" cy="2649537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54614" y="410829"/>
            <a:ext cx="11095773" cy="107312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8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554039" y="942477"/>
            <a:ext cx="11095562" cy="541475"/>
          </a:xfrm>
        </p:spPr>
        <p:txBody>
          <a:bodyPr lIns="10798"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913130">
              <a:defRPr/>
            </a:lvl1pPr>
          </a:lstStyle>
          <a:p>
            <a:endParaRPr lang="en-US" altLang="sl-SI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913130">
              <a:defRPr/>
            </a:lvl1pPr>
          </a:lstStyle>
          <a:p>
            <a:fld id="{B87D504D-E463-47DB-93EC-BECE6E82381B}" type="slidenum">
              <a:rPr lang="en-US" altLang="sl-SI"/>
              <a:t>‹#›</a:t>
            </a:fld>
            <a:endParaRPr lang="en-US" altLang="sl-SI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4F506C3F-22F8-4FA7-9824-B009068E12A6}" type="datetime1">
              <a:rPr lang="en-US" altLang="sl-SI"/>
              <a:t>1/23/2019</a:t>
            </a:fld>
            <a:endParaRPr lang="en-US" altLang="sl-SI"/>
          </a:p>
        </p:txBody>
      </p:sp>
    </p:spTree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6"/>
          <p:cNvSpPr>
            <a:spLocks noChangeArrowheads="1"/>
          </p:cNvSpPr>
          <p:nvPr userDrawn="1"/>
        </p:nvSpPr>
        <p:spPr bwMode="auto">
          <a:xfrm>
            <a:off x="0" y="0"/>
            <a:ext cx="12190413" cy="5803900"/>
          </a:xfrm>
          <a:prstGeom prst="rect">
            <a:avLst/>
          </a:prstGeom>
          <a:solidFill>
            <a:srgbClr val="292929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990" tIns="43994" rIns="87990" bIns="43994"/>
          <a:lstStyle>
            <a:lvl1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847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419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991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563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l-SI" altLang="sl-SI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8"/>
          <p:cNvSpPr>
            <a:spLocks noChangeArrowheads="1"/>
          </p:cNvSpPr>
          <p:nvPr userDrawn="1"/>
        </p:nvSpPr>
        <p:spPr bwMode="auto">
          <a:xfrm flipV="1">
            <a:off x="0" y="5803900"/>
            <a:ext cx="12190413" cy="10541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990" tIns="43994" rIns="87990" bIns="43994"/>
          <a:lstStyle>
            <a:lvl1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847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419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991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563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l-SI" altLang="sl-SI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104775" y="-2128838"/>
            <a:ext cx="1857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98" tIns="43998" rIns="87998" bIns="43998">
            <a:spAutoFit/>
          </a:bodyPr>
          <a:lstStyle>
            <a:lvl1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87503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847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419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991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56330" indent="1905" defTabSz="87503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sl-SI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044376" y="11"/>
            <a:ext cx="10101664" cy="3741441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b="0" cap="all">
                <a:solidFill>
                  <a:srgbClr val="FFFFFF"/>
                </a:solidFill>
                <a:latin typeface="Bebas Neue" charset="0"/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idx="1"/>
          </p:nvPr>
        </p:nvSpPr>
        <p:spPr>
          <a:xfrm>
            <a:off x="1044376" y="3741453"/>
            <a:ext cx="10101664" cy="206175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400">
                <a:solidFill>
                  <a:srgbClr val="B2B2B2"/>
                </a:solidFill>
              </a:defRPr>
            </a:lvl1pPr>
            <a:lvl2pPr marL="43815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8763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138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519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901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6276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657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5039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/>
              <a:t>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779588" y="6153150"/>
            <a:ext cx="6829425" cy="358775"/>
          </a:xfrm>
        </p:spPr>
        <p:txBody>
          <a:bodyPr/>
          <a:lstStyle>
            <a:lvl1pPr defTabSz="913130">
              <a:defRPr/>
            </a:lvl1pPr>
          </a:lstStyle>
          <a:p>
            <a:endParaRPr lang="en-US" altLang="sl-SI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515938" y="6153150"/>
            <a:ext cx="914400" cy="358775"/>
          </a:xfrm>
        </p:spPr>
        <p:txBody>
          <a:bodyPr/>
          <a:lstStyle>
            <a:lvl1pPr defTabSz="913130">
              <a:defRPr/>
            </a:lvl1pPr>
          </a:lstStyle>
          <a:p>
            <a:fld id="{9D6EBB6A-74E7-4C5C-B3C5-7AA92AB5DE90}" type="slidenum">
              <a:rPr lang="en-US" altLang="sl-SI"/>
              <a:t>‹#›</a:t>
            </a:fld>
            <a:endParaRPr lang="en-US" altLang="sl-SI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341BF0-2DC6-49D4-BE7F-73D7E7A556DD}" type="datetime1">
              <a:rPr lang="en-US" altLang="sl-SI"/>
              <a:t>1/23/2019</a:t>
            </a:fld>
            <a:endParaRPr lang="en-US" altLang="sl-SI"/>
          </a:p>
        </p:txBody>
      </p:sp>
    </p:spTree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 bwMode="gray">
          <a:xfrm>
            <a:off x="0" y="0"/>
            <a:ext cx="12190413" cy="6858000"/>
          </a:xfrm>
          <a:solidFill>
            <a:schemeClr val="bg1">
              <a:lumMod val="85000"/>
            </a:schemeClr>
          </a:solidFill>
        </p:spPr>
        <p:txBody>
          <a:bodyPr lIns="137997" tIns="137997" rIns="137997" bIns="137997"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4"/>
          <p:cNvSpPr>
            <a:spLocks noGrp="1"/>
          </p:cNvSpPr>
          <p:nvPr>
            <p:ph type="dt" sz="half" idx="15"/>
          </p:nvPr>
        </p:nvSpPr>
        <p:spPr/>
        <p:txBody>
          <a:bodyPr lIns="87998" tIns="43998" rIns="87998" bIns="43998"/>
          <a:lstStyle>
            <a:lvl1pPr>
              <a:defRPr sz="1900">
                <a:solidFill>
                  <a:srgbClr val="000000"/>
                </a:solidFill>
              </a:defRPr>
            </a:lvl1pPr>
          </a:lstStyle>
          <a:p>
            <a:fld id="{EF712A03-F0B3-42C0-B3D5-1542D6BB9A70}" type="datetime1">
              <a:rPr lang="en-US" altLang="sl-SI"/>
              <a:t>1/23/2019</a:t>
            </a:fld>
            <a:endParaRPr lang="en-US" altLang="sl-SI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913130"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913130">
              <a:defRPr/>
            </a:lvl1pPr>
          </a:lstStyle>
          <a:p>
            <a:fld id="{69971254-A085-4C6C-96BA-54F5942BD343}" type="slidenum">
              <a:rPr lang="en-US" altLang="sl-SI"/>
              <a:t>‹#›</a:t>
            </a:fld>
            <a:endParaRPr lang="en-US" altLang="sl-SI"/>
          </a:p>
        </p:txBody>
      </p:sp>
    </p:spTree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15938" y="1881204"/>
            <a:ext cx="4710112" cy="2649537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788153" y="1881204"/>
            <a:ext cx="4708524" cy="2649537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54611" y="410829"/>
            <a:ext cx="11095773" cy="107312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8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554039" y="942477"/>
            <a:ext cx="11095562" cy="541475"/>
          </a:xfrm>
        </p:spPr>
        <p:txBody>
          <a:bodyPr lIns="10798"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913130">
              <a:defRPr/>
            </a:lvl1pPr>
          </a:lstStyle>
          <a:p>
            <a:endParaRPr lang="en-US" altLang="sl-SI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913130">
              <a:defRPr/>
            </a:lvl1pPr>
          </a:lstStyle>
          <a:p>
            <a:fld id="{27F0AE58-F615-4977-BEA5-1AC26774F3D7}" type="slidenum">
              <a:rPr lang="en-US" altLang="sl-SI"/>
              <a:t>‹#›</a:t>
            </a:fld>
            <a:endParaRPr lang="en-US" altLang="sl-SI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CE4AFD6A-A31E-4036-AC15-5FFC4EBB54DB}" type="datetime1">
              <a:rPr lang="en-US" altLang="sl-SI"/>
              <a:t>1/23/2019</a:t>
            </a:fld>
            <a:endParaRPr lang="en-US" altLang="sl-SI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/>
          </p:nvPr>
        </p:nvSpPr>
        <p:spPr>
          <a:xfrm>
            <a:off x="516255" y="410829"/>
            <a:ext cx="11134410" cy="1073123"/>
          </a:xfrm>
        </p:spPr>
        <p:txBody>
          <a:bodyPr rtlCol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noProof="1"/>
              <a:t>Click to edit Master title style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516255" y="942477"/>
            <a:ext cx="11134410" cy="541475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" hasCustomPrompt="1"/>
          </p:nvPr>
        </p:nvSpPr>
        <p:spPr>
          <a:xfrm>
            <a:off x="516251" y="1483952"/>
            <a:ext cx="8460000" cy="4320000"/>
          </a:xfrm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9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1"/>
              <a:t>Textmasterformat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  <a:endParaRPr lang="en-US" noProof="1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B1AA7E31-A881-4C08-8BF7-F1CBD1C8A4A0}" type="slidenum">
              <a:rPr lang="en-US" altLang="x-none"/>
              <a:t>‹#›</a:t>
            </a:fld>
            <a:endParaRPr lang="en-US" altLang="x-none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/>
          </p:nvPr>
        </p:nvSpPr>
        <p:spPr>
          <a:xfrm>
            <a:off x="516255" y="410829"/>
            <a:ext cx="11134410" cy="1073123"/>
          </a:xfrm>
        </p:spPr>
        <p:txBody>
          <a:bodyPr rtlCol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noProof="1"/>
              <a:t>Click to edit Master title style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516255" y="942477"/>
            <a:ext cx="11134410" cy="541475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idx="15" hasCustomPrompt="1"/>
          </p:nvPr>
        </p:nvSpPr>
        <p:spPr>
          <a:xfrm>
            <a:off x="516252" y="1483952"/>
            <a:ext cx="5324764" cy="4320000"/>
          </a:xfrm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9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1"/>
              <a:t>Textmasterformat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  <a:endParaRPr lang="en-US" noProof="1"/>
          </a:p>
        </p:txBody>
      </p:sp>
      <p:sp>
        <p:nvSpPr>
          <p:cNvPr id="15" name="Inhaltsplatzhalter 2"/>
          <p:cNvSpPr>
            <a:spLocks noGrp="1"/>
          </p:cNvSpPr>
          <p:nvPr>
            <p:ph idx="16" hasCustomPrompt="1"/>
          </p:nvPr>
        </p:nvSpPr>
        <p:spPr>
          <a:xfrm>
            <a:off x="6310800" y="1476439"/>
            <a:ext cx="5324764" cy="4320000"/>
          </a:xfrm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9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1"/>
              <a:t>Textmasterformat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  <a:endParaRPr lang="en-US" noProof="1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D48D0ACF-6AAE-4168-9C4B-31542C19D92B}" type="slidenum">
              <a:rPr lang="en-US" altLang="x-none"/>
              <a:t>‹#›</a:t>
            </a:fld>
            <a:endParaRPr lang="en-US" altLang="x-none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/>
          </p:nvPr>
        </p:nvSpPr>
        <p:spPr>
          <a:xfrm>
            <a:off x="516255" y="410829"/>
            <a:ext cx="11134410" cy="1073123"/>
          </a:xfrm>
        </p:spPr>
        <p:txBody>
          <a:bodyPr rtlCol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noProof="1"/>
              <a:t>Click to edit Master title style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516255" y="942477"/>
            <a:ext cx="11134410" cy="541475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idx="15" hasCustomPrompt="1"/>
          </p:nvPr>
        </p:nvSpPr>
        <p:spPr>
          <a:xfrm>
            <a:off x="516252" y="1483952"/>
            <a:ext cx="5324764" cy="4320000"/>
          </a:xfrm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9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1"/>
              <a:t>Textmasterformat bearbeiten</a:t>
            </a:r>
          </a:p>
          <a:p>
            <a:pPr lvl="1"/>
            <a:r>
              <a:rPr lang="de-DE" noProof="1"/>
              <a:t>Zweite Ebene</a:t>
            </a:r>
          </a:p>
          <a:p>
            <a:pPr lvl="2"/>
            <a:r>
              <a:rPr lang="de-DE" noProof="1"/>
              <a:t>Dritte Ebene</a:t>
            </a:r>
          </a:p>
          <a:p>
            <a:pPr lvl="3"/>
            <a:r>
              <a:rPr lang="de-DE" noProof="1"/>
              <a:t>Vierte Ebene</a:t>
            </a:r>
          </a:p>
          <a:p>
            <a:pPr lvl="4"/>
            <a:r>
              <a:rPr lang="de-DE" noProof="1"/>
              <a:t>Fünfte Ebene</a:t>
            </a:r>
            <a:endParaRPr lang="en-US" noProof="1"/>
          </a:p>
        </p:txBody>
      </p:sp>
      <p:sp>
        <p:nvSpPr>
          <p:cNvPr id="8" name="Bildplatzhalter 2"/>
          <p:cNvSpPr>
            <a:spLocks noGrp="1"/>
          </p:cNvSpPr>
          <p:nvPr>
            <p:ph type="pic" sz="quarter" idx="16"/>
          </p:nvPr>
        </p:nvSpPr>
        <p:spPr>
          <a:xfrm>
            <a:off x="6310803" y="1483952"/>
            <a:ext cx="5879612" cy="4320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A513B7AD-EB6C-4592-B81D-6D4620A98707}" type="slidenum">
              <a:rPr lang="en-US" altLang="x-none"/>
              <a:t>‹#›</a:t>
            </a:fld>
            <a:endParaRPr lang="en-US" altLang="x-none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6255" y="410829"/>
            <a:ext cx="11134410" cy="1073123"/>
          </a:xfrm>
        </p:spPr>
        <p:txBody>
          <a:bodyPr rtlCol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noProof="1"/>
              <a:t>Click to edit Master title style</a:t>
            </a:r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516253" y="942477"/>
            <a:ext cx="11133137" cy="541475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D06F8756-C33E-490C-BDD0-607BB52D5A4F}" type="slidenum">
              <a:rPr lang="en-US" altLang="x-none"/>
              <a:t>‹#›</a:t>
            </a:fld>
            <a:endParaRPr lang="en-US" altLang="x-none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B715E5-3251-4E7D-87CB-781B69454F45}" type="slidenum">
              <a:rPr lang="en-US" altLang="x-none"/>
              <a:t>‹#›</a:t>
            </a:fld>
            <a:endParaRPr lang="en-US" altLang="x-none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Aft>
                <a:spcPts val="1000"/>
              </a:spcAft>
              <a:defRPr sz="1200">
                <a:solidFill>
                  <a:schemeClr val="tx1"/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7FFADD-277B-4938-A228-B7B961737078}" type="slidenum">
              <a:rPr lang="en-US" altLang="x-none"/>
              <a:t>‹#›</a:t>
            </a:fld>
            <a:endParaRPr lang="en-US" altLang="x-none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uppieren 146"/>
          <p:cNvGrpSpPr/>
          <p:nvPr userDrawn="1"/>
        </p:nvGrpSpPr>
        <p:grpSpPr bwMode="auto">
          <a:xfrm>
            <a:off x="-1588" y="-373063"/>
            <a:ext cx="12192001" cy="7224713"/>
            <a:chOff x="-1587" y="-372423"/>
            <a:chExt cx="12192000" cy="7224074"/>
          </a:xfrm>
        </p:grpSpPr>
        <p:grpSp>
          <p:nvGrpSpPr>
            <p:cNvPr id="1027" name="Gruppieren 145"/>
            <p:cNvGrpSpPr/>
            <p:nvPr userDrawn="1"/>
          </p:nvGrpSpPr>
          <p:grpSpPr bwMode="auto">
            <a:xfrm>
              <a:off x="8469852" y="-372423"/>
              <a:ext cx="3557487" cy="2031571"/>
              <a:chOff x="8469852" y="-372423"/>
              <a:chExt cx="3557487" cy="2031571"/>
            </a:xfrm>
          </p:grpSpPr>
          <p:grpSp>
            <p:nvGrpSpPr>
              <p:cNvPr id="1028" name="Gruppieren 142"/>
              <p:cNvGrpSpPr/>
              <p:nvPr userDrawn="1"/>
            </p:nvGrpSpPr>
            <p:grpSpPr bwMode="auto">
              <a:xfrm>
                <a:off x="9963722" y="-372423"/>
                <a:ext cx="2063617" cy="2031571"/>
                <a:chOff x="9963722" y="-372423"/>
                <a:chExt cx="2063617" cy="2031571"/>
              </a:xfrm>
            </p:grpSpPr>
            <p:sp>
              <p:nvSpPr>
                <p:cNvPr id="137" name="Rechteck 136"/>
                <p:cNvSpPr/>
                <p:nvPr/>
              </p:nvSpPr>
              <p:spPr>
                <a:xfrm>
                  <a:off x="10350500" y="607"/>
                  <a:ext cx="1676400" cy="12936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6064" h="1294816">
                      <a:moveTo>
                        <a:pt x="768328" y="1294665"/>
                      </a:moveTo>
                      <a:lnTo>
                        <a:pt x="768221" y="1294816"/>
                      </a:lnTo>
                      <a:lnTo>
                        <a:pt x="384220" y="1294741"/>
                      </a:lnTo>
                      <a:close/>
                      <a:moveTo>
                        <a:pt x="56" y="1294584"/>
                      </a:moveTo>
                      <a:lnTo>
                        <a:pt x="113" y="1294664"/>
                      </a:lnTo>
                      <a:lnTo>
                        <a:pt x="0" y="1294664"/>
                      </a:lnTo>
                      <a:close/>
                      <a:moveTo>
                        <a:pt x="908268" y="0"/>
                      </a:moveTo>
                      <a:lnTo>
                        <a:pt x="1676064" y="0"/>
                      </a:lnTo>
                      <a:lnTo>
                        <a:pt x="768385" y="1294584"/>
                      </a:lnTo>
                      <a:lnTo>
                        <a:pt x="384221" y="746988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/>
                </a:p>
              </p:txBody>
            </p:sp>
            <p:sp>
              <p:nvSpPr>
                <p:cNvPr id="125" name="Flussdiagramm: Daten 6"/>
                <p:cNvSpPr/>
                <p:nvPr/>
              </p:nvSpPr>
              <p:spPr>
                <a:xfrm rot="14100000">
                  <a:off x="9262358" y="328369"/>
                  <a:ext cx="2031821" cy="630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1571" h="630368">
                      <a:moveTo>
                        <a:pt x="440695" y="990"/>
                      </a:moveTo>
                      <a:lnTo>
                        <a:pt x="220318" y="315588"/>
                      </a:lnTo>
                      <a:lnTo>
                        <a:pt x="440509" y="991"/>
                      </a:lnTo>
                      <a:close/>
                      <a:moveTo>
                        <a:pt x="99" y="630367"/>
                      </a:moveTo>
                      <a:lnTo>
                        <a:pt x="0" y="630368"/>
                      </a:lnTo>
                      <a:lnTo>
                        <a:pt x="65" y="630275"/>
                      </a:lnTo>
                      <a:close/>
                      <a:moveTo>
                        <a:pt x="2031571" y="0"/>
                      </a:moveTo>
                      <a:lnTo>
                        <a:pt x="1591184" y="628938"/>
                      </a:lnTo>
                      <a:lnTo>
                        <a:pt x="669011" y="629766"/>
                      </a:lnTo>
                      <a:lnTo>
                        <a:pt x="440794" y="991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 dirty="0"/>
                </a:p>
              </p:txBody>
            </p:sp>
            <p:sp>
              <p:nvSpPr>
                <p:cNvPr id="126" name="Flussdiagramm: Daten 6"/>
                <p:cNvSpPr/>
                <p:nvPr/>
              </p:nvSpPr>
              <p:spPr>
                <a:xfrm rot="7500000" flipH="1">
                  <a:off x="10466418" y="886326"/>
                  <a:ext cx="668279" cy="6302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8945" h="629378">
                      <a:moveTo>
                        <a:pt x="220252" y="314599"/>
                      </a:moveTo>
                      <a:lnTo>
                        <a:pt x="0" y="629286"/>
                      </a:lnTo>
                      <a:lnTo>
                        <a:pt x="33" y="629378"/>
                      </a:lnTo>
                      <a:lnTo>
                        <a:pt x="668945" y="628777"/>
                      </a:lnTo>
                      <a:lnTo>
                        <a:pt x="440728" y="0"/>
                      </a:lnTo>
                      <a:lnTo>
                        <a:pt x="440630" y="0"/>
                      </a:lnTo>
                      <a:close/>
                    </a:path>
                  </a:pathLst>
                </a:custGeom>
                <a:solidFill>
                  <a:schemeClr val="bg2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 dirty="0"/>
                </a:p>
              </p:txBody>
            </p:sp>
          </p:grpSp>
          <p:grpSp>
            <p:nvGrpSpPr>
              <p:cNvPr id="1032" name="Gruppieren 144"/>
              <p:cNvGrpSpPr/>
              <p:nvPr userDrawn="1"/>
            </p:nvGrpSpPr>
            <p:grpSpPr bwMode="auto">
              <a:xfrm>
                <a:off x="8469852" y="-203236"/>
                <a:ext cx="1164785" cy="1176456"/>
                <a:chOff x="8469852" y="-203236"/>
                <a:chExt cx="1164785" cy="1176456"/>
              </a:xfrm>
            </p:grpSpPr>
            <p:sp>
              <p:nvSpPr>
                <p:cNvPr id="142" name="Rechteck 141"/>
                <p:cNvSpPr/>
                <p:nvPr/>
              </p:nvSpPr>
              <p:spPr>
                <a:xfrm>
                  <a:off x="8710613" y="607"/>
                  <a:ext cx="923925" cy="7778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3203" h="777996">
                      <a:moveTo>
                        <a:pt x="377775" y="777921"/>
                      </a:moveTo>
                      <a:lnTo>
                        <a:pt x="377723" y="777996"/>
                      </a:lnTo>
                      <a:lnTo>
                        <a:pt x="188914" y="777959"/>
                      </a:lnTo>
                      <a:close/>
                      <a:moveTo>
                        <a:pt x="27" y="777881"/>
                      </a:moveTo>
                      <a:lnTo>
                        <a:pt x="55" y="777921"/>
                      </a:lnTo>
                      <a:lnTo>
                        <a:pt x="0" y="777921"/>
                      </a:lnTo>
                      <a:close/>
                      <a:moveTo>
                        <a:pt x="545748" y="0"/>
                      </a:moveTo>
                      <a:lnTo>
                        <a:pt x="923203" y="0"/>
                      </a:lnTo>
                      <a:lnTo>
                        <a:pt x="377803" y="777882"/>
                      </a:lnTo>
                      <a:lnTo>
                        <a:pt x="188915" y="508638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/>
                </a:p>
              </p:txBody>
            </p:sp>
            <p:sp>
              <p:nvSpPr>
                <p:cNvPr id="129" name="Flussdiagramm: Daten 6"/>
                <p:cNvSpPr/>
                <p:nvPr/>
              </p:nvSpPr>
              <p:spPr>
                <a:xfrm rot="14100000">
                  <a:off x="8035977" y="230761"/>
                  <a:ext cx="1176234" cy="3095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6456" h="310052">
                      <a:moveTo>
                        <a:pt x="216683" y="598"/>
                      </a:moveTo>
                      <a:lnTo>
                        <a:pt x="108326" y="155280"/>
                      </a:lnTo>
                      <a:lnTo>
                        <a:pt x="216592" y="597"/>
                      </a:lnTo>
                      <a:close/>
                      <a:moveTo>
                        <a:pt x="49" y="310052"/>
                      </a:moveTo>
                      <a:lnTo>
                        <a:pt x="0" y="310052"/>
                      </a:lnTo>
                      <a:lnTo>
                        <a:pt x="32" y="310008"/>
                      </a:lnTo>
                      <a:close/>
                      <a:moveTo>
                        <a:pt x="1176456" y="0"/>
                      </a:moveTo>
                      <a:lnTo>
                        <a:pt x="959958" y="309190"/>
                      </a:lnTo>
                      <a:lnTo>
                        <a:pt x="328941" y="309757"/>
                      </a:lnTo>
                      <a:lnTo>
                        <a:pt x="216731" y="597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 dirty="0"/>
                </a:p>
              </p:txBody>
            </p:sp>
            <p:sp>
              <p:nvSpPr>
                <p:cNvPr id="130" name="Flussdiagramm: Daten 6"/>
                <p:cNvSpPr/>
                <p:nvPr/>
              </p:nvSpPr>
              <p:spPr>
                <a:xfrm rot="7500000" flipH="1">
                  <a:off x="8766984" y="577599"/>
                  <a:ext cx="330171" cy="3095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909" h="309456">
                      <a:moveTo>
                        <a:pt x="108294" y="154684"/>
                      </a:moveTo>
                      <a:lnTo>
                        <a:pt x="0" y="309410"/>
                      </a:lnTo>
                      <a:lnTo>
                        <a:pt x="16" y="309456"/>
                      </a:lnTo>
                      <a:lnTo>
                        <a:pt x="328909" y="309160"/>
                      </a:lnTo>
                      <a:lnTo>
                        <a:pt x="216699" y="0"/>
                      </a:lnTo>
                      <a:lnTo>
                        <a:pt x="216651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 dirty="0"/>
                </a:p>
              </p:txBody>
            </p:sp>
          </p:grpSp>
          <p:grpSp>
            <p:nvGrpSpPr>
              <p:cNvPr id="1036" name="Gruppieren 143"/>
              <p:cNvGrpSpPr/>
              <p:nvPr userDrawn="1"/>
            </p:nvGrpSpPr>
            <p:grpSpPr bwMode="auto">
              <a:xfrm>
                <a:off x="9790486" y="-254075"/>
                <a:ext cx="1139526" cy="1012205"/>
                <a:chOff x="9790486" y="-254075"/>
                <a:chExt cx="1139526" cy="1012205"/>
              </a:xfrm>
            </p:grpSpPr>
            <p:sp>
              <p:nvSpPr>
                <p:cNvPr id="139" name="Rechteck 138"/>
                <p:cNvSpPr/>
                <p:nvPr/>
              </p:nvSpPr>
              <p:spPr>
                <a:xfrm>
                  <a:off x="9912350" y="607"/>
                  <a:ext cx="1017588" cy="511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6625" h="512124">
                      <a:moveTo>
                        <a:pt x="657647" y="511994"/>
                      </a:moveTo>
                      <a:lnTo>
                        <a:pt x="657556" y="512124"/>
                      </a:lnTo>
                      <a:lnTo>
                        <a:pt x="328872" y="512059"/>
                      </a:lnTo>
                      <a:close/>
                      <a:moveTo>
                        <a:pt x="48" y="511925"/>
                      </a:moveTo>
                      <a:lnTo>
                        <a:pt x="96" y="511994"/>
                      </a:lnTo>
                      <a:lnTo>
                        <a:pt x="0" y="511994"/>
                      </a:lnTo>
                      <a:close/>
                      <a:moveTo>
                        <a:pt x="359187" y="0"/>
                      </a:moveTo>
                      <a:lnTo>
                        <a:pt x="1016625" y="0"/>
                      </a:lnTo>
                      <a:lnTo>
                        <a:pt x="657696" y="511925"/>
                      </a:lnTo>
                      <a:lnTo>
                        <a:pt x="328872" y="43212"/>
                      </a:lnTo>
                      <a:close/>
                    </a:path>
                  </a:pathLst>
                </a:custGeom>
                <a:solidFill>
                  <a:schemeClr val="bg2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/>
                </a:p>
              </p:txBody>
            </p:sp>
            <p:sp>
              <p:nvSpPr>
                <p:cNvPr id="133" name="Flussdiagramm: Daten 6"/>
                <p:cNvSpPr/>
                <p:nvPr/>
              </p:nvSpPr>
              <p:spPr>
                <a:xfrm rot="14100000">
                  <a:off x="9554414" y="-17671"/>
                  <a:ext cx="1011148" cy="53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2205" h="539109">
                      <a:moveTo>
                        <a:pt x="377213" y="396"/>
                      </a:moveTo>
                      <a:lnTo>
                        <a:pt x="188581" y="269674"/>
                      </a:lnTo>
                      <a:lnTo>
                        <a:pt x="377052" y="396"/>
                      </a:lnTo>
                      <a:close/>
                      <a:moveTo>
                        <a:pt x="86" y="539109"/>
                      </a:moveTo>
                      <a:lnTo>
                        <a:pt x="0" y="539109"/>
                      </a:lnTo>
                      <a:lnTo>
                        <a:pt x="57" y="539030"/>
                      </a:lnTo>
                      <a:close/>
                      <a:moveTo>
                        <a:pt x="1012205" y="0"/>
                      </a:moveTo>
                      <a:lnTo>
                        <a:pt x="635116" y="538539"/>
                      </a:lnTo>
                      <a:lnTo>
                        <a:pt x="572637" y="538595"/>
                      </a:lnTo>
                      <a:lnTo>
                        <a:pt x="377297" y="396"/>
                      </a:lnTo>
                      <a:close/>
                    </a:path>
                  </a:pathLst>
                </a:custGeom>
                <a:solidFill>
                  <a:schemeClr val="bg2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 dirty="0"/>
                </a:p>
              </p:txBody>
            </p:sp>
            <p:sp>
              <p:nvSpPr>
                <p:cNvPr id="134" name="Flussdiagramm: Daten 6"/>
                <p:cNvSpPr/>
                <p:nvPr/>
              </p:nvSpPr>
              <p:spPr>
                <a:xfrm rot="7500000" flipH="1">
                  <a:off x="10012388" y="162494"/>
                  <a:ext cx="571449" cy="53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2582" h="538714">
                      <a:moveTo>
                        <a:pt x="188525" y="269280"/>
                      </a:moveTo>
                      <a:lnTo>
                        <a:pt x="0" y="538634"/>
                      </a:lnTo>
                      <a:lnTo>
                        <a:pt x="29" y="538714"/>
                      </a:lnTo>
                      <a:lnTo>
                        <a:pt x="572582" y="538199"/>
                      </a:lnTo>
                      <a:lnTo>
                        <a:pt x="377240" y="0"/>
                      </a:lnTo>
                      <a:lnTo>
                        <a:pt x="377156" y="0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 dirty="0"/>
                </a:p>
              </p:txBody>
            </p:sp>
          </p:grpSp>
        </p:grpSp>
        <p:sp>
          <p:nvSpPr>
            <p:cNvPr id="10" name="Rechteck 9"/>
            <p:cNvSpPr/>
            <p:nvPr/>
          </p:nvSpPr>
          <p:spPr>
            <a:xfrm>
              <a:off x="-1587" y="607"/>
              <a:ext cx="12192000" cy="6851044"/>
            </a:xfrm>
            <a:prstGeom prst="rect">
              <a:avLst/>
            </a:prstGeom>
            <a:gradFill>
              <a:gsLst>
                <a:gs pos="13000">
                  <a:schemeClr val="bg1"/>
                </a:gs>
                <a:gs pos="100000">
                  <a:schemeClr val="bg1">
                    <a:alpha val="58000"/>
                  </a:schemeClr>
                </a:gs>
              </a:gsLst>
              <a:lin ang="2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3765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e-DE" dirty="0"/>
                <a:t>e</a:t>
              </a:r>
            </a:p>
          </p:txBody>
        </p:sp>
      </p:grp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957638" y="6076950"/>
            <a:ext cx="4275137" cy="3587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 defTabSz="913765" fontAlgn="auto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1200">
                <a:solidFill>
                  <a:schemeClr val="tx1"/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15938" y="6076950"/>
            <a:ext cx="914400" cy="3587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>
              <a:lnSpc>
                <a:spcPct val="90000"/>
              </a:lnSpc>
              <a:spcAft>
                <a:spcPts val="1000"/>
              </a:spcAft>
              <a:defRPr sz="1500" b="1" noProof="1" dirty="0">
                <a:latin typeface="Calibri" panose="020F0502020204030204"/>
                <a:ea typeface="Arial" panose="020B0604020202020204" pitchFamily="34" charset="0"/>
                <a:cs typeface="+mn-ea"/>
              </a:defRPr>
            </a:lvl1pPr>
          </a:lstStyle>
          <a:p>
            <a:fld id="{BFED0BC6-44F2-4E68-9466-CA521CA8CC53}" type="slidenum">
              <a:rPr lang="en-US" altLang="x-none"/>
              <a:t>‹#›</a:t>
            </a:fld>
            <a:endParaRPr lang="en-US" altLang="x-none"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043" name="Titelplatzhalter 1"/>
          <p:cNvSpPr>
            <a:spLocks noGrp="1" noChangeArrowheads="1"/>
          </p:cNvSpPr>
          <p:nvPr userDrawn="1">
            <p:ph type="title" idx="4294967295"/>
          </p:nvPr>
        </p:nvSpPr>
        <p:spPr bwMode="auto">
          <a:xfrm>
            <a:off x="515938" y="411163"/>
            <a:ext cx="1113472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de-DE" altLang="sl-SI"/>
              <a:t>TITELMASTERFORMAT DURCH KLICKEN BEARBEITEN</a:t>
            </a:r>
            <a:endParaRPr lang="en-US" altLang="sl-SI"/>
          </a:p>
        </p:txBody>
      </p:sp>
      <p:sp>
        <p:nvSpPr>
          <p:cNvPr id="1044" name="Textplatzhalter 2"/>
          <p:cNvSpPr>
            <a:spLocks noGrp="1" noChangeArrowheads="1"/>
          </p:cNvSpPr>
          <p:nvPr userDrawn="1">
            <p:ph type="body" idx="9"/>
          </p:nvPr>
        </p:nvSpPr>
        <p:spPr bwMode="auto">
          <a:xfrm>
            <a:off x="515938" y="1484313"/>
            <a:ext cx="1113472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98" tIns="0" rIns="0" bIns="0" numCol="1" anchor="t" anchorCtr="0" compatLnSpc="1"/>
          <a:lstStyle/>
          <a:p>
            <a:pPr lvl="0"/>
            <a:r>
              <a:rPr lang="de-DE" altLang="sl-SI"/>
              <a:t>Textmasterformat bearbeiten</a:t>
            </a:r>
          </a:p>
          <a:p>
            <a:pPr lvl="1"/>
            <a:r>
              <a:rPr lang="de-DE" altLang="sl-SI"/>
              <a:t>Zweite Ebene</a:t>
            </a:r>
          </a:p>
          <a:p>
            <a:pPr lvl="2"/>
            <a:r>
              <a:rPr lang="de-DE" altLang="sl-SI"/>
              <a:t>Dritte Ebene</a:t>
            </a:r>
          </a:p>
          <a:p>
            <a:pPr lvl="3"/>
            <a:r>
              <a:rPr lang="de-DE" altLang="sl-SI"/>
              <a:t>Vierte Ebene</a:t>
            </a:r>
          </a:p>
          <a:p>
            <a:pPr lvl="4"/>
            <a:r>
              <a:rPr lang="de-DE" altLang="sl-SI"/>
              <a:t>Fünfte Ebene</a:t>
            </a:r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>
    <p:fade/>
  </p:transition>
  <p:txStyles>
    <p:titleStyle>
      <a:lvl1pPr algn="l" rtl="0" fontAlgn="base">
        <a:spcBef>
          <a:spcPct val="0"/>
        </a:spcBef>
        <a:spcAft>
          <a:spcPct val="0"/>
        </a:spcAft>
        <a:defRPr lang="en-US" sz="3600" kern="1200" dirty="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9pPr>
    </p:titleStyle>
    <p:bodyStyle>
      <a:lvl1pPr marL="273050" indent="-273050" algn="l" rtl="0" fontAlgn="base">
        <a:lnSpc>
          <a:spcPct val="90000"/>
        </a:lnSpc>
        <a:spcBef>
          <a:spcPct val="0"/>
        </a:spcBef>
        <a:spcAft>
          <a:spcPts val="1000"/>
        </a:spcAft>
        <a:buFont typeface="Wingdings" panose="05000000000000000000" pitchFamily="2" charset="2"/>
        <a:buChar char="§"/>
        <a:defRPr sz="2300" kern="1200">
          <a:solidFill>
            <a:schemeClr val="tx1"/>
          </a:solidFill>
          <a:latin typeface="Calibri" panose="020F0502020204030204"/>
          <a:ea typeface="SimSun" panose="02010600030101010101" pitchFamily="2" charset="-122"/>
          <a:cs typeface="+mn-cs"/>
        </a:defRPr>
      </a:lvl1pPr>
      <a:lvl2pPr marL="808355" indent="-273050" algn="l" rtl="0" fontAlgn="base">
        <a:lnSpc>
          <a:spcPct val="90000"/>
        </a:lnSpc>
        <a:spcBef>
          <a:spcPct val="0"/>
        </a:spcBef>
        <a:spcAft>
          <a:spcPts val="10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Calibri" panose="020F0502020204030204"/>
          <a:ea typeface="SimSun" panose="02010600030101010101" pitchFamily="2" charset="-122"/>
          <a:cs typeface="+mn-cs"/>
        </a:defRPr>
      </a:lvl2pPr>
      <a:lvl3pPr marL="1081405" indent="-177800" algn="l" rtl="0" fontAlgn="base">
        <a:lnSpc>
          <a:spcPct val="90000"/>
        </a:lnSpc>
        <a:spcBef>
          <a:spcPct val="0"/>
        </a:spcBef>
        <a:spcAft>
          <a:spcPts val="1000"/>
        </a:spcAft>
        <a:buFont typeface="Symbol" panose="05050102010706020507" pitchFamily="18" charset="2"/>
        <a:buChar char="-"/>
        <a:defRPr sz="1900" kern="1200">
          <a:solidFill>
            <a:schemeClr val="tx1"/>
          </a:solidFill>
          <a:latin typeface="Calibri" panose="020F0502020204030204"/>
          <a:ea typeface="SimSun" panose="02010600030101010101" pitchFamily="2" charset="-122"/>
          <a:cs typeface="+mn-cs"/>
        </a:defRPr>
      </a:lvl3pPr>
      <a:lvl4pPr marL="1437005" indent="-177800" algn="l" rtl="0" fontAlgn="base">
        <a:lnSpc>
          <a:spcPct val="90000"/>
        </a:lnSpc>
        <a:spcBef>
          <a:spcPct val="0"/>
        </a:spcBef>
        <a:spcAft>
          <a:spcPts val="100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Calibri" panose="020F0502020204030204"/>
          <a:ea typeface="SimSun" panose="02010600030101010101" pitchFamily="2" charset="-122"/>
          <a:cs typeface="+mn-cs"/>
        </a:defRPr>
      </a:lvl4pPr>
      <a:lvl5pPr marL="1793875" indent="-179705" algn="l" rtl="0" fontAlgn="base">
        <a:lnSpc>
          <a:spcPct val="90000"/>
        </a:lnSpc>
        <a:spcBef>
          <a:spcPct val="0"/>
        </a:spcBef>
        <a:spcAft>
          <a:spcPts val="100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Calibri" panose="020F0502020204030204"/>
          <a:ea typeface="SimSun" panose="02010600030101010101" pitchFamily="2" charset="-122"/>
          <a:cs typeface="+mn-cs"/>
        </a:defRPr>
      </a:lvl5pPr>
      <a:lvl6pPr marL="25139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uppieren 135"/>
          <p:cNvGrpSpPr/>
          <p:nvPr userDrawn="1"/>
        </p:nvGrpSpPr>
        <p:grpSpPr bwMode="auto">
          <a:xfrm>
            <a:off x="-1588" y="-373063"/>
            <a:ext cx="12192001" cy="7224713"/>
            <a:chOff x="-1587" y="-372423"/>
            <a:chExt cx="12192000" cy="7224074"/>
          </a:xfrm>
        </p:grpSpPr>
        <p:grpSp>
          <p:nvGrpSpPr>
            <p:cNvPr id="2051" name="Gruppieren 136"/>
            <p:cNvGrpSpPr/>
            <p:nvPr userDrawn="1"/>
          </p:nvGrpSpPr>
          <p:grpSpPr bwMode="auto">
            <a:xfrm>
              <a:off x="8469852" y="-372423"/>
              <a:ext cx="3557487" cy="2031571"/>
              <a:chOff x="8469852" y="-372423"/>
              <a:chExt cx="3557487" cy="2031571"/>
            </a:xfrm>
          </p:grpSpPr>
          <p:grpSp>
            <p:nvGrpSpPr>
              <p:cNvPr id="2052" name="Gruppieren 138"/>
              <p:cNvGrpSpPr/>
              <p:nvPr userDrawn="1"/>
            </p:nvGrpSpPr>
            <p:grpSpPr bwMode="auto">
              <a:xfrm>
                <a:off x="9963722" y="-372423"/>
                <a:ext cx="2063617" cy="2031571"/>
                <a:chOff x="9963722" y="-372423"/>
                <a:chExt cx="2063617" cy="2031571"/>
              </a:xfrm>
            </p:grpSpPr>
            <p:sp>
              <p:nvSpPr>
                <p:cNvPr id="148" name="Rechteck 136"/>
                <p:cNvSpPr/>
                <p:nvPr/>
              </p:nvSpPr>
              <p:spPr>
                <a:xfrm>
                  <a:off x="10350500" y="607"/>
                  <a:ext cx="1676400" cy="12936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6064" h="1294816">
                      <a:moveTo>
                        <a:pt x="768328" y="1294665"/>
                      </a:moveTo>
                      <a:lnTo>
                        <a:pt x="768221" y="1294816"/>
                      </a:lnTo>
                      <a:lnTo>
                        <a:pt x="384220" y="1294741"/>
                      </a:lnTo>
                      <a:close/>
                      <a:moveTo>
                        <a:pt x="56" y="1294584"/>
                      </a:moveTo>
                      <a:lnTo>
                        <a:pt x="113" y="1294664"/>
                      </a:lnTo>
                      <a:lnTo>
                        <a:pt x="0" y="1294664"/>
                      </a:lnTo>
                      <a:close/>
                      <a:moveTo>
                        <a:pt x="908268" y="0"/>
                      </a:moveTo>
                      <a:lnTo>
                        <a:pt x="1676064" y="0"/>
                      </a:lnTo>
                      <a:lnTo>
                        <a:pt x="768385" y="1294584"/>
                      </a:lnTo>
                      <a:lnTo>
                        <a:pt x="384221" y="746988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/>
                </a:p>
              </p:txBody>
            </p:sp>
            <p:sp>
              <p:nvSpPr>
                <p:cNvPr id="149" name="Flussdiagramm: Daten 6"/>
                <p:cNvSpPr/>
                <p:nvPr/>
              </p:nvSpPr>
              <p:spPr>
                <a:xfrm rot="14100000">
                  <a:off x="9262358" y="328369"/>
                  <a:ext cx="2031821" cy="630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1571" h="630368">
                      <a:moveTo>
                        <a:pt x="440695" y="990"/>
                      </a:moveTo>
                      <a:lnTo>
                        <a:pt x="220318" y="315588"/>
                      </a:lnTo>
                      <a:lnTo>
                        <a:pt x="440509" y="991"/>
                      </a:lnTo>
                      <a:close/>
                      <a:moveTo>
                        <a:pt x="99" y="630367"/>
                      </a:moveTo>
                      <a:lnTo>
                        <a:pt x="0" y="630368"/>
                      </a:lnTo>
                      <a:lnTo>
                        <a:pt x="65" y="630275"/>
                      </a:lnTo>
                      <a:close/>
                      <a:moveTo>
                        <a:pt x="2031571" y="0"/>
                      </a:moveTo>
                      <a:lnTo>
                        <a:pt x="1591184" y="628938"/>
                      </a:lnTo>
                      <a:lnTo>
                        <a:pt x="669011" y="629766"/>
                      </a:lnTo>
                      <a:lnTo>
                        <a:pt x="440794" y="991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 dirty="0"/>
                </a:p>
              </p:txBody>
            </p:sp>
            <p:sp>
              <p:nvSpPr>
                <p:cNvPr id="150" name="Flussdiagramm: Daten 6"/>
                <p:cNvSpPr/>
                <p:nvPr/>
              </p:nvSpPr>
              <p:spPr>
                <a:xfrm rot="7500000" flipH="1">
                  <a:off x="10466418" y="886326"/>
                  <a:ext cx="668279" cy="6302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8945" h="629378">
                      <a:moveTo>
                        <a:pt x="220252" y="314599"/>
                      </a:moveTo>
                      <a:lnTo>
                        <a:pt x="0" y="629286"/>
                      </a:lnTo>
                      <a:lnTo>
                        <a:pt x="33" y="629378"/>
                      </a:lnTo>
                      <a:lnTo>
                        <a:pt x="668945" y="628777"/>
                      </a:lnTo>
                      <a:lnTo>
                        <a:pt x="440728" y="0"/>
                      </a:lnTo>
                      <a:lnTo>
                        <a:pt x="440630" y="0"/>
                      </a:lnTo>
                      <a:close/>
                    </a:path>
                  </a:pathLst>
                </a:custGeom>
                <a:solidFill>
                  <a:schemeClr val="bg2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 dirty="0"/>
                </a:p>
              </p:txBody>
            </p:sp>
          </p:grpSp>
          <p:grpSp>
            <p:nvGrpSpPr>
              <p:cNvPr id="2056" name="Gruppieren 139"/>
              <p:cNvGrpSpPr/>
              <p:nvPr userDrawn="1"/>
            </p:nvGrpSpPr>
            <p:grpSpPr bwMode="auto">
              <a:xfrm>
                <a:off x="8469852" y="-203236"/>
                <a:ext cx="1164785" cy="1176456"/>
                <a:chOff x="8469852" y="-203236"/>
                <a:chExt cx="1164785" cy="1176456"/>
              </a:xfrm>
            </p:grpSpPr>
            <p:sp>
              <p:nvSpPr>
                <p:cNvPr id="145" name="Rechteck 141"/>
                <p:cNvSpPr/>
                <p:nvPr/>
              </p:nvSpPr>
              <p:spPr>
                <a:xfrm>
                  <a:off x="8710613" y="607"/>
                  <a:ext cx="923925" cy="7778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3203" h="777996">
                      <a:moveTo>
                        <a:pt x="377775" y="777921"/>
                      </a:moveTo>
                      <a:lnTo>
                        <a:pt x="377723" y="777996"/>
                      </a:lnTo>
                      <a:lnTo>
                        <a:pt x="188914" y="777959"/>
                      </a:lnTo>
                      <a:close/>
                      <a:moveTo>
                        <a:pt x="27" y="777881"/>
                      </a:moveTo>
                      <a:lnTo>
                        <a:pt x="55" y="777921"/>
                      </a:lnTo>
                      <a:lnTo>
                        <a:pt x="0" y="777921"/>
                      </a:lnTo>
                      <a:close/>
                      <a:moveTo>
                        <a:pt x="545748" y="0"/>
                      </a:moveTo>
                      <a:lnTo>
                        <a:pt x="923203" y="0"/>
                      </a:lnTo>
                      <a:lnTo>
                        <a:pt x="377803" y="777882"/>
                      </a:lnTo>
                      <a:lnTo>
                        <a:pt x="188915" y="508638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/>
                </a:p>
              </p:txBody>
            </p:sp>
            <p:sp>
              <p:nvSpPr>
                <p:cNvPr id="146" name="Flussdiagramm: Daten 6"/>
                <p:cNvSpPr/>
                <p:nvPr/>
              </p:nvSpPr>
              <p:spPr>
                <a:xfrm rot="14100000">
                  <a:off x="8035977" y="230761"/>
                  <a:ext cx="1176234" cy="3095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6456" h="310052">
                      <a:moveTo>
                        <a:pt x="216683" y="598"/>
                      </a:moveTo>
                      <a:lnTo>
                        <a:pt x="108326" y="155280"/>
                      </a:lnTo>
                      <a:lnTo>
                        <a:pt x="216592" y="597"/>
                      </a:lnTo>
                      <a:close/>
                      <a:moveTo>
                        <a:pt x="49" y="310052"/>
                      </a:moveTo>
                      <a:lnTo>
                        <a:pt x="0" y="310052"/>
                      </a:lnTo>
                      <a:lnTo>
                        <a:pt x="32" y="310008"/>
                      </a:lnTo>
                      <a:close/>
                      <a:moveTo>
                        <a:pt x="1176456" y="0"/>
                      </a:moveTo>
                      <a:lnTo>
                        <a:pt x="959958" y="309190"/>
                      </a:lnTo>
                      <a:lnTo>
                        <a:pt x="328941" y="309757"/>
                      </a:lnTo>
                      <a:lnTo>
                        <a:pt x="216731" y="597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 dirty="0"/>
                </a:p>
              </p:txBody>
            </p:sp>
            <p:sp>
              <p:nvSpPr>
                <p:cNvPr id="147" name="Flussdiagramm: Daten 6"/>
                <p:cNvSpPr/>
                <p:nvPr/>
              </p:nvSpPr>
              <p:spPr>
                <a:xfrm rot="7500000" flipH="1">
                  <a:off x="8766984" y="577599"/>
                  <a:ext cx="330171" cy="3095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909" h="309456">
                      <a:moveTo>
                        <a:pt x="108294" y="154684"/>
                      </a:moveTo>
                      <a:lnTo>
                        <a:pt x="0" y="309410"/>
                      </a:lnTo>
                      <a:lnTo>
                        <a:pt x="16" y="309456"/>
                      </a:lnTo>
                      <a:lnTo>
                        <a:pt x="328909" y="309160"/>
                      </a:lnTo>
                      <a:lnTo>
                        <a:pt x="216699" y="0"/>
                      </a:lnTo>
                      <a:lnTo>
                        <a:pt x="216651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 dirty="0"/>
                </a:p>
              </p:txBody>
            </p:sp>
          </p:grpSp>
          <p:grpSp>
            <p:nvGrpSpPr>
              <p:cNvPr id="2060" name="Gruppieren 140"/>
              <p:cNvGrpSpPr/>
              <p:nvPr userDrawn="1"/>
            </p:nvGrpSpPr>
            <p:grpSpPr bwMode="auto">
              <a:xfrm>
                <a:off x="9790486" y="-254075"/>
                <a:ext cx="1139526" cy="1012205"/>
                <a:chOff x="9790486" y="-254075"/>
                <a:chExt cx="1139526" cy="1012205"/>
              </a:xfrm>
            </p:grpSpPr>
            <p:sp>
              <p:nvSpPr>
                <p:cNvPr id="142" name="Rechteck 138"/>
                <p:cNvSpPr/>
                <p:nvPr/>
              </p:nvSpPr>
              <p:spPr>
                <a:xfrm>
                  <a:off x="9912350" y="607"/>
                  <a:ext cx="1017588" cy="511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6625" h="512124">
                      <a:moveTo>
                        <a:pt x="657647" y="511994"/>
                      </a:moveTo>
                      <a:lnTo>
                        <a:pt x="657556" y="512124"/>
                      </a:lnTo>
                      <a:lnTo>
                        <a:pt x="328872" y="512059"/>
                      </a:lnTo>
                      <a:close/>
                      <a:moveTo>
                        <a:pt x="48" y="511925"/>
                      </a:moveTo>
                      <a:lnTo>
                        <a:pt x="96" y="511994"/>
                      </a:lnTo>
                      <a:lnTo>
                        <a:pt x="0" y="511994"/>
                      </a:lnTo>
                      <a:close/>
                      <a:moveTo>
                        <a:pt x="359187" y="0"/>
                      </a:moveTo>
                      <a:lnTo>
                        <a:pt x="1016625" y="0"/>
                      </a:lnTo>
                      <a:lnTo>
                        <a:pt x="657696" y="511925"/>
                      </a:lnTo>
                      <a:lnTo>
                        <a:pt x="328872" y="43212"/>
                      </a:lnTo>
                      <a:close/>
                    </a:path>
                  </a:pathLst>
                </a:custGeom>
                <a:solidFill>
                  <a:schemeClr val="bg2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/>
                </a:p>
              </p:txBody>
            </p:sp>
            <p:sp>
              <p:nvSpPr>
                <p:cNvPr id="143" name="Flussdiagramm: Daten 6"/>
                <p:cNvSpPr/>
                <p:nvPr/>
              </p:nvSpPr>
              <p:spPr>
                <a:xfrm rot="14100000">
                  <a:off x="9554414" y="-17671"/>
                  <a:ext cx="1011148" cy="53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2205" h="539109">
                      <a:moveTo>
                        <a:pt x="377213" y="396"/>
                      </a:moveTo>
                      <a:lnTo>
                        <a:pt x="188581" y="269674"/>
                      </a:lnTo>
                      <a:lnTo>
                        <a:pt x="377052" y="396"/>
                      </a:lnTo>
                      <a:close/>
                      <a:moveTo>
                        <a:pt x="86" y="539109"/>
                      </a:moveTo>
                      <a:lnTo>
                        <a:pt x="0" y="539109"/>
                      </a:lnTo>
                      <a:lnTo>
                        <a:pt x="57" y="539030"/>
                      </a:lnTo>
                      <a:close/>
                      <a:moveTo>
                        <a:pt x="1012205" y="0"/>
                      </a:moveTo>
                      <a:lnTo>
                        <a:pt x="635116" y="538539"/>
                      </a:lnTo>
                      <a:lnTo>
                        <a:pt x="572637" y="538595"/>
                      </a:lnTo>
                      <a:lnTo>
                        <a:pt x="377297" y="396"/>
                      </a:lnTo>
                      <a:close/>
                    </a:path>
                  </a:pathLst>
                </a:custGeom>
                <a:solidFill>
                  <a:schemeClr val="bg2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 dirty="0"/>
                </a:p>
              </p:txBody>
            </p:sp>
            <p:sp>
              <p:nvSpPr>
                <p:cNvPr id="144" name="Flussdiagramm: Daten 6"/>
                <p:cNvSpPr/>
                <p:nvPr/>
              </p:nvSpPr>
              <p:spPr>
                <a:xfrm rot="7500000" flipH="1">
                  <a:off x="10012388" y="162494"/>
                  <a:ext cx="571449" cy="53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2582" h="538714">
                      <a:moveTo>
                        <a:pt x="188525" y="269280"/>
                      </a:moveTo>
                      <a:lnTo>
                        <a:pt x="0" y="538634"/>
                      </a:lnTo>
                      <a:lnTo>
                        <a:pt x="29" y="538714"/>
                      </a:lnTo>
                      <a:lnTo>
                        <a:pt x="572582" y="538199"/>
                      </a:lnTo>
                      <a:lnTo>
                        <a:pt x="377240" y="0"/>
                      </a:lnTo>
                      <a:lnTo>
                        <a:pt x="377156" y="0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 dirty="0"/>
                </a:p>
              </p:txBody>
            </p:sp>
          </p:grpSp>
        </p:grpSp>
        <p:sp>
          <p:nvSpPr>
            <p:cNvPr id="138" name="Rechteck 137"/>
            <p:cNvSpPr/>
            <p:nvPr/>
          </p:nvSpPr>
          <p:spPr>
            <a:xfrm>
              <a:off x="-1587" y="607"/>
              <a:ext cx="12192000" cy="6851044"/>
            </a:xfrm>
            <a:prstGeom prst="rect">
              <a:avLst/>
            </a:prstGeom>
            <a:gradFill>
              <a:gsLst>
                <a:gs pos="13000">
                  <a:schemeClr val="bg1"/>
                </a:gs>
                <a:gs pos="100000">
                  <a:schemeClr val="bg1">
                    <a:alpha val="58000"/>
                  </a:schemeClr>
                </a:gs>
              </a:gsLst>
              <a:lin ang="2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3765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e-DE" dirty="0"/>
                <a:t>e</a:t>
              </a:r>
            </a:p>
          </p:txBody>
        </p:sp>
      </p:grp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957638" y="6076950"/>
            <a:ext cx="4275137" cy="3587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 defTabSz="913765" fontAlgn="auto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1200">
                <a:solidFill>
                  <a:schemeClr val="tx1"/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15938" y="6076950"/>
            <a:ext cx="914400" cy="3587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>
              <a:lnSpc>
                <a:spcPct val="90000"/>
              </a:lnSpc>
              <a:spcAft>
                <a:spcPts val="1000"/>
              </a:spcAft>
              <a:defRPr sz="1500" b="1" noProof="1" dirty="0">
                <a:latin typeface="Calibri" panose="020F0502020204030204"/>
                <a:ea typeface="Arial" panose="020B0604020202020204" pitchFamily="34" charset="0"/>
                <a:cs typeface="+mn-ea"/>
              </a:defRPr>
            </a:lvl1pPr>
          </a:lstStyle>
          <a:p>
            <a:fld id="{B57709D9-8B0E-433F-B4A0-1348C10F170C}" type="slidenum">
              <a:rPr lang="en-US" altLang="x-none"/>
              <a:t>‹#›</a:t>
            </a:fld>
            <a:endParaRPr lang="en-US" altLang="x-none"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067" name="Textplatzhalter 2"/>
          <p:cNvSpPr>
            <a:spLocks noGrp="1" noChangeArrowheads="1"/>
          </p:cNvSpPr>
          <p:nvPr userDrawn="1">
            <p:ph type="body" idx="4294967295"/>
          </p:nvPr>
        </p:nvSpPr>
        <p:spPr bwMode="auto">
          <a:xfrm>
            <a:off x="515938" y="1484313"/>
            <a:ext cx="1113472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98" tIns="0" rIns="0" bIns="0" numCol="1" anchor="t" anchorCtr="0" compatLnSpc="1"/>
          <a:lstStyle/>
          <a:p>
            <a:pPr lvl="0"/>
            <a:r>
              <a:rPr lang="de-DE" altLang="sl-SI"/>
              <a:t>Textmasterformat bearbeiten</a:t>
            </a:r>
          </a:p>
          <a:p>
            <a:pPr lvl="1"/>
            <a:r>
              <a:rPr lang="de-DE" altLang="sl-SI"/>
              <a:t>Zweite Ebene</a:t>
            </a:r>
          </a:p>
          <a:p>
            <a:pPr lvl="2"/>
            <a:r>
              <a:rPr lang="de-DE" altLang="sl-SI"/>
              <a:t>Dritte Ebene</a:t>
            </a:r>
          </a:p>
          <a:p>
            <a:pPr lvl="3"/>
            <a:r>
              <a:rPr lang="de-DE" altLang="sl-SI"/>
              <a:t>Vierte Ebene</a:t>
            </a:r>
          </a:p>
          <a:p>
            <a:pPr lvl="4"/>
            <a:r>
              <a:rPr lang="de-DE" altLang="sl-SI"/>
              <a:t>Fünfte Ebene</a:t>
            </a:r>
            <a:endParaRPr lang="en-US" altLang="sl-SI"/>
          </a:p>
        </p:txBody>
      </p:sp>
      <p:sp>
        <p:nvSpPr>
          <p:cNvPr id="2068" name="Titelplatzhalter 1"/>
          <p:cNvSpPr>
            <a:spLocks noGrp="1" noChangeArrowheads="1"/>
          </p:cNvSpPr>
          <p:nvPr userDrawn="1">
            <p:ph type="title" idx="9"/>
          </p:nvPr>
        </p:nvSpPr>
        <p:spPr bwMode="auto">
          <a:xfrm>
            <a:off x="515938" y="411163"/>
            <a:ext cx="1113472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de-DE" altLang="sl-SI"/>
              <a:t>TITELMASTERFORMAT DURCH KLICKEN BEARBEITEN</a:t>
            </a:r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transition spd="med">
    <p:fade/>
  </p:transition>
  <p:txStyles>
    <p:titleStyle>
      <a:lvl1pPr algn="l" rtl="0" fontAlgn="base">
        <a:spcBef>
          <a:spcPct val="0"/>
        </a:spcBef>
        <a:spcAft>
          <a:spcPct val="0"/>
        </a:spcAft>
        <a:defRPr lang="en-US" sz="3600" kern="1200" dirty="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9pPr>
    </p:titleStyle>
    <p:bodyStyle>
      <a:lvl1pPr marL="273050" indent="-273050" algn="l" rtl="0" fontAlgn="base">
        <a:lnSpc>
          <a:spcPct val="90000"/>
        </a:lnSpc>
        <a:spcBef>
          <a:spcPct val="0"/>
        </a:spcBef>
        <a:spcAft>
          <a:spcPts val="1000"/>
        </a:spcAft>
        <a:buFont typeface="Wingdings" panose="05000000000000000000" pitchFamily="2" charset="2"/>
        <a:buChar char="§"/>
        <a:defRPr sz="2300" kern="1200">
          <a:solidFill>
            <a:schemeClr val="tx1"/>
          </a:solidFill>
          <a:latin typeface="Calibri" panose="020F0502020204030204"/>
          <a:ea typeface="SimSun" panose="02010600030101010101" pitchFamily="2" charset="-122"/>
          <a:cs typeface="+mn-cs"/>
        </a:defRPr>
      </a:lvl1pPr>
      <a:lvl2pPr marL="808355" indent="-273050" algn="l" rtl="0" fontAlgn="base">
        <a:lnSpc>
          <a:spcPct val="90000"/>
        </a:lnSpc>
        <a:spcBef>
          <a:spcPct val="0"/>
        </a:spcBef>
        <a:spcAft>
          <a:spcPts val="10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Calibri" panose="020F0502020204030204"/>
          <a:ea typeface="SimSun" panose="02010600030101010101" pitchFamily="2" charset="-122"/>
          <a:cs typeface="+mn-cs"/>
        </a:defRPr>
      </a:lvl2pPr>
      <a:lvl3pPr marL="1081405" indent="-177800" algn="l" rtl="0" fontAlgn="base">
        <a:lnSpc>
          <a:spcPct val="90000"/>
        </a:lnSpc>
        <a:spcBef>
          <a:spcPct val="0"/>
        </a:spcBef>
        <a:spcAft>
          <a:spcPts val="1000"/>
        </a:spcAft>
        <a:buFont typeface="Symbol" panose="05050102010706020507" pitchFamily="18" charset="2"/>
        <a:buChar char="-"/>
        <a:defRPr sz="1900" kern="1200">
          <a:solidFill>
            <a:schemeClr val="tx1"/>
          </a:solidFill>
          <a:latin typeface="Calibri" panose="020F0502020204030204"/>
          <a:ea typeface="SimSun" panose="02010600030101010101" pitchFamily="2" charset="-122"/>
          <a:cs typeface="+mn-cs"/>
        </a:defRPr>
      </a:lvl3pPr>
      <a:lvl4pPr marL="1437005" indent="-177800" algn="l" rtl="0" fontAlgn="base">
        <a:lnSpc>
          <a:spcPct val="90000"/>
        </a:lnSpc>
        <a:spcBef>
          <a:spcPct val="0"/>
        </a:spcBef>
        <a:spcAft>
          <a:spcPts val="100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Calibri" panose="020F0502020204030204"/>
          <a:ea typeface="SimSun" panose="02010600030101010101" pitchFamily="2" charset="-122"/>
          <a:cs typeface="+mn-cs"/>
        </a:defRPr>
      </a:lvl4pPr>
      <a:lvl5pPr marL="1793875" indent="-179705" algn="l" rtl="0" fontAlgn="base">
        <a:lnSpc>
          <a:spcPct val="90000"/>
        </a:lnSpc>
        <a:spcBef>
          <a:spcPct val="0"/>
        </a:spcBef>
        <a:spcAft>
          <a:spcPts val="100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Calibri" panose="020F0502020204030204"/>
          <a:ea typeface="SimSun" panose="02010600030101010101" pitchFamily="2" charset="-122"/>
          <a:cs typeface="+mn-cs"/>
        </a:defRPr>
      </a:lvl5pPr>
      <a:lvl6pPr marL="25139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uppieren 123"/>
          <p:cNvGrpSpPr/>
          <p:nvPr userDrawn="1"/>
        </p:nvGrpSpPr>
        <p:grpSpPr bwMode="auto">
          <a:xfrm>
            <a:off x="-1588" y="-373063"/>
            <a:ext cx="12192001" cy="7224713"/>
            <a:chOff x="-1587" y="-372423"/>
            <a:chExt cx="12192000" cy="7224074"/>
          </a:xfrm>
        </p:grpSpPr>
        <p:grpSp>
          <p:nvGrpSpPr>
            <p:cNvPr id="3075" name="Gruppieren 124"/>
            <p:cNvGrpSpPr/>
            <p:nvPr userDrawn="1"/>
          </p:nvGrpSpPr>
          <p:grpSpPr bwMode="auto">
            <a:xfrm>
              <a:off x="8469852" y="-372423"/>
              <a:ext cx="3557487" cy="2031571"/>
              <a:chOff x="8469852" y="-372423"/>
              <a:chExt cx="3557487" cy="2031571"/>
            </a:xfrm>
          </p:grpSpPr>
          <p:grpSp>
            <p:nvGrpSpPr>
              <p:cNvPr id="3076" name="Gruppieren 126"/>
              <p:cNvGrpSpPr/>
              <p:nvPr userDrawn="1"/>
            </p:nvGrpSpPr>
            <p:grpSpPr bwMode="auto">
              <a:xfrm>
                <a:off x="9963722" y="-372423"/>
                <a:ext cx="2063617" cy="2031571"/>
                <a:chOff x="9963722" y="-372423"/>
                <a:chExt cx="2063617" cy="2031571"/>
              </a:xfrm>
            </p:grpSpPr>
            <p:sp>
              <p:nvSpPr>
                <p:cNvPr id="136" name="Rechteck 136"/>
                <p:cNvSpPr/>
                <p:nvPr/>
              </p:nvSpPr>
              <p:spPr>
                <a:xfrm>
                  <a:off x="10350500" y="607"/>
                  <a:ext cx="1676400" cy="12936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6064" h="1294816">
                      <a:moveTo>
                        <a:pt x="768328" y="1294665"/>
                      </a:moveTo>
                      <a:lnTo>
                        <a:pt x="768221" y="1294816"/>
                      </a:lnTo>
                      <a:lnTo>
                        <a:pt x="384220" y="1294741"/>
                      </a:lnTo>
                      <a:close/>
                      <a:moveTo>
                        <a:pt x="56" y="1294584"/>
                      </a:moveTo>
                      <a:lnTo>
                        <a:pt x="113" y="1294664"/>
                      </a:lnTo>
                      <a:lnTo>
                        <a:pt x="0" y="1294664"/>
                      </a:lnTo>
                      <a:close/>
                      <a:moveTo>
                        <a:pt x="908268" y="0"/>
                      </a:moveTo>
                      <a:lnTo>
                        <a:pt x="1676064" y="0"/>
                      </a:lnTo>
                      <a:lnTo>
                        <a:pt x="768385" y="1294584"/>
                      </a:lnTo>
                      <a:lnTo>
                        <a:pt x="384221" y="746988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/>
                </a:p>
              </p:txBody>
            </p:sp>
            <p:sp>
              <p:nvSpPr>
                <p:cNvPr id="137" name="Flussdiagramm: Daten 6"/>
                <p:cNvSpPr/>
                <p:nvPr/>
              </p:nvSpPr>
              <p:spPr>
                <a:xfrm rot="14100000">
                  <a:off x="9262358" y="328369"/>
                  <a:ext cx="2031821" cy="630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1571" h="630368">
                      <a:moveTo>
                        <a:pt x="440695" y="990"/>
                      </a:moveTo>
                      <a:lnTo>
                        <a:pt x="220318" y="315588"/>
                      </a:lnTo>
                      <a:lnTo>
                        <a:pt x="440509" y="991"/>
                      </a:lnTo>
                      <a:close/>
                      <a:moveTo>
                        <a:pt x="99" y="630367"/>
                      </a:moveTo>
                      <a:lnTo>
                        <a:pt x="0" y="630368"/>
                      </a:lnTo>
                      <a:lnTo>
                        <a:pt x="65" y="630275"/>
                      </a:lnTo>
                      <a:close/>
                      <a:moveTo>
                        <a:pt x="2031571" y="0"/>
                      </a:moveTo>
                      <a:lnTo>
                        <a:pt x="1591184" y="628938"/>
                      </a:lnTo>
                      <a:lnTo>
                        <a:pt x="669011" y="629766"/>
                      </a:lnTo>
                      <a:lnTo>
                        <a:pt x="440794" y="991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 dirty="0"/>
                </a:p>
              </p:txBody>
            </p:sp>
            <p:sp>
              <p:nvSpPr>
                <p:cNvPr id="138" name="Flussdiagramm: Daten 6"/>
                <p:cNvSpPr/>
                <p:nvPr/>
              </p:nvSpPr>
              <p:spPr>
                <a:xfrm rot="7500000" flipH="1">
                  <a:off x="10466418" y="886326"/>
                  <a:ext cx="668279" cy="6302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8945" h="629378">
                      <a:moveTo>
                        <a:pt x="220252" y="314599"/>
                      </a:moveTo>
                      <a:lnTo>
                        <a:pt x="0" y="629286"/>
                      </a:lnTo>
                      <a:lnTo>
                        <a:pt x="33" y="629378"/>
                      </a:lnTo>
                      <a:lnTo>
                        <a:pt x="668945" y="628777"/>
                      </a:lnTo>
                      <a:lnTo>
                        <a:pt x="440728" y="0"/>
                      </a:lnTo>
                      <a:lnTo>
                        <a:pt x="440630" y="0"/>
                      </a:lnTo>
                      <a:close/>
                    </a:path>
                  </a:pathLst>
                </a:custGeom>
                <a:solidFill>
                  <a:schemeClr val="bg2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 dirty="0"/>
                </a:p>
              </p:txBody>
            </p:sp>
          </p:grpSp>
          <p:grpSp>
            <p:nvGrpSpPr>
              <p:cNvPr id="3080" name="Gruppieren 127"/>
              <p:cNvGrpSpPr/>
              <p:nvPr userDrawn="1"/>
            </p:nvGrpSpPr>
            <p:grpSpPr bwMode="auto">
              <a:xfrm>
                <a:off x="8469852" y="-203236"/>
                <a:ext cx="1164785" cy="1176456"/>
                <a:chOff x="8469852" y="-203236"/>
                <a:chExt cx="1164785" cy="1176456"/>
              </a:xfrm>
            </p:grpSpPr>
            <p:sp>
              <p:nvSpPr>
                <p:cNvPr id="133" name="Rechteck 141"/>
                <p:cNvSpPr/>
                <p:nvPr/>
              </p:nvSpPr>
              <p:spPr>
                <a:xfrm>
                  <a:off x="8710613" y="607"/>
                  <a:ext cx="923925" cy="7778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3203" h="777996">
                      <a:moveTo>
                        <a:pt x="377775" y="777921"/>
                      </a:moveTo>
                      <a:lnTo>
                        <a:pt x="377723" y="777996"/>
                      </a:lnTo>
                      <a:lnTo>
                        <a:pt x="188914" y="777959"/>
                      </a:lnTo>
                      <a:close/>
                      <a:moveTo>
                        <a:pt x="27" y="777881"/>
                      </a:moveTo>
                      <a:lnTo>
                        <a:pt x="55" y="777921"/>
                      </a:lnTo>
                      <a:lnTo>
                        <a:pt x="0" y="777921"/>
                      </a:lnTo>
                      <a:close/>
                      <a:moveTo>
                        <a:pt x="545748" y="0"/>
                      </a:moveTo>
                      <a:lnTo>
                        <a:pt x="923203" y="0"/>
                      </a:lnTo>
                      <a:lnTo>
                        <a:pt x="377803" y="777882"/>
                      </a:lnTo>
                      <a:lnTo>
                        <a:pt x="188915" y="508638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/>
                </a:p>
              </p:txBody>
            </p:sp>
            <p:sp>
              <p:nvSpPr>
                <p:cNvPr id="134" name="Flussdiagramm: Daten 6"/>
                <p:cNvSpPr/>
                <p:nvPr/>
              </p:nvSpPr>
              <p:spPr>
                <a:xfrm rot="14100000">
                  <a:off x="8035977" y="230761"/>
                  <a:ext cx="1176234" cy="3095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6456" h="310052">
                      <a:moveTo>
                        <a:pt x="216683" y="598"/>
                      </a:moveTo>
                      <a:lnTo>
                        <a:pt x="108326" y="155280"/>
                      </a:lnTo>
                      <a:lnTo>
                        <a:pt x="216592" y="597"/>
                      </a:lnTo>
                      <a:close/>
                      <a:moveTo>
                        <a:pt x="49" y="310052"/>
                      </a:moveTo>
                      <a:lnTo>
                        <a:pt x="0" y="310052"/>
                      </a:lnTo>
                      <a:lnTo>
                        <a:pt x="32" y="310008"/>
                      </a:lnTo>
                      <a:close/>
                      <a:moveTo>
                        <a:pt x="1176456" y="0"/>
                      </a:moveTo>
                      <a:lnTo>
                        <a:pt x="959958" y="309190"/>
                      </a:lnTo>
                      <a:lnTo>
                        <a:pt x="328941" y="309757"/>
                      </a:lnTo>
                      <a:lnTo>
                        <a:pt x="216731" y="597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 dirty="0"/>
                </a:p>
              </p:txBody>
            </p:sp>
            <p:sp>
              <p:nvSpPr>
                <p:cNvPr id="135" name="Flussdiagramm: Daten 6"/>
                <p:cNvSpPr/>
                <p:nvPr/>
              </p:nvSpPr>
              <p:spPr>
                <a:xfrm rot="7500000" flipH="1">
                  <a:off x="8766984" y="577599"/>
                  <a:ext cx="330171" cy="3095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909" h="309456">
                      <a:moveTo>
                        <a:pt x="108294" y="154684"/>
                      </a:moveTo>
                      <a:lnTo>
                        <a:pt x="0" y="309410"/>
                      </a:lnTo>
                      <a:lnTo>
                        <a:pt x="16" y="309456"/>
                      </a:lnTo>
                      <a:lnTo>
                        <a:pt x="328909" y="309160"/>
                      </a:lnTo>
                      <a:lnTo>
                        <a:pt x="216699" y="0"/>
                      </a:lnTo>
                      <a:lnTo>
                        <a:pt x="216651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 dirty="0"/>
                </a:p>
              </p:txBody>
            </p:sp>
          </p:grpSp>
          <p:grpSp>
            <p:nvGrpSpPr>
              <p:cNvPr id="3084" name="Gruppieren 128"/>
              <p:cNvGrpSpPr/>
              <p:nvPr userDrawn="1"/>
            </p:nvGrpSpPr>
            <p:grpSpPr bwMode="auto">
              <a:xfrm>
                <a:off x="9790486" y="-254075"/>
                <a:ext cx="1139526" cy="1012205"/>
                <a:chOff x="9790486" y="-254075"/>
                <a:chExt cx="1139526" cy="1012205"/>
              </a:xfrm>
            </p:grpSpPr>
            <p:sp>
              <p:nvSpPr>
                <p:cNvPr id="130" name="Rechteck 138"/>
                <p:cNvSpPr/>
                <p:nvPr/>
              </p:nvSpPr>
              <p:spPr>
                <a:xfrm>
                  <a:off x="9912350" y="607"/>
                  <a:ext cx="1017588" cy="511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6625" h="512124">
                      <a:moveTo>
                        <a:pt x="657647" y="511994"/>
                      </a:moveTo>
                      <a:lnTo>
                        <a:pt x="657556" y="512124"/>
                      </a:lnTo>
                      <a:lnTo>
                        <a:pt x="328872" y="512059"/>
                      </a:lnTo>
                      <a:close/>
                      <a:moveTo>
                        <a:pt x="48" y="511925"/>
                      </a:moveTo>
                      <a:lnTo>
                        <a:pt x="96" y="511994"/>
                      </a:lnTo>
                      <a:lnTo>
                        <a:pt x="0" y="511994"/>
                      </a:lnTo>
                      <a:close/>
                      <a:moveTo>
                        <a:pt x="359187" y="0"/>
                      </a:moveTo>
                      <a:lnTo>
                        <a:pt x="1016625" y="0"/>
                      </a:lnTo>
                      <a:lnTo>
                        <a:pt x="657696" y="511925"/>
                      </a:lnTo>
                      <a:lnTo>
                        <a:pt x="328872" y="43212"/>
                      </a:lnTo>
                      <a:close/>
                    </a:path>
                  </a:pathLst>
                </a:custGeom>
                <a:solidFill>
                  <a:schemeClr val="bg2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/>
                </a:p>
              </p:txBody>
            </p:sp>
            <p:sp>
              <p:nvSpPr>
                <p:cNvPr id="131" name="Flussdiagramm: Daten 6"/>
                <p:cNvSpPr/>
                <p:nvPr/>
              </p:nvSpPr>
              <p:spPr>
                <a:xfrm rot="14100000">
                  <a:off x="9554414" y="-17671"/>
                  <a:ext cx="1011148" cy="53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2205" h="539109">
                      <a:moveTo>
                        <a:pt x="377213" y="396"/>
                      </a:moveTo>
                      <a:lnTo>
                        <a:pt x="188581" y="269674"/>
                      </a:lnTo>
                      <a:lnTo>
                        <a:pt x="377052" y="396"/>
                      </a:lnTo>
                      <a:close/>
                      <a:moveTo>
                        <a:pt x="86" y="539109"/>
                      </a:moveTo>
                      <a:lnTo>
                        <a:pt x="0" y="539109"/>
                      </a:lnTo>
                      <a:lnTo>
                        <a:pt x="57" y="539030"/>
                      </a:lnTo>
                      <a:close/>
                      <a:moveTo>
                        <a:pt x="1012205" y="0"/>
                      </a:moveTo>
                      <a:lnTo>
                        <a:pt x="635116" y="538539"/>
                      </a:lnTo>
                      <a:lnTo>
                        <a:pt x="572637" y="538595"/>
                      </a:lnTo>
                      <a:lnTo>
                        <a:pt x="377297" y="396"/>
                      </a:lnTo>
                      <a:close/>
                    </a:path>
                  </a:pathLst>
                </a:custGeom>
                <a:solidFill>
                  <a:schemeClr val="bg2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 dirty="0"/>
                </a:p>
              </p:txBody>
            </p:sp>
            <p:sp>
              <p:nvSpPr>
                <p:cNvPr id="132" name="Flussdiagramm: Daten 6"/>
                <p:cNvSpPr/>
                <p:nvPr/>
              </p:nvSpPr>
              <p:spPr>
                <a:xfrm rot="7500000" flipH="1">
                  <a:off x="10012388" y="162494"/>
                  <a:ext cx="571449" cy="53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2582" h="538714">
                      <a:moveTo>
                        <a:pt x="188525" y="269280"/>
                      </a:moveTo>
                      <a:lnTo>
                        <a:pt x="0" y="538634"/>
                      </a:lnTo>
                      <a:lnTo>
                        <a:pt x="29" y="538714"/>
                      </a:lnTo>
                      <a:lnTo>
                        <a:pt x="572582" y="538199"/>
                      </a:lnTo>
                      <a:lnTo>
                        <a:pt x="377240" y="0"/>
                      </a:lnTo>
                      <a:lnTo>
                        <a:pt x="377156" y="0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3765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de-DE" dirty="0"/>
                </a:p>
              </p:txBody>
            </p:sp>
          </p:grpSp>
        </p:grpSp>
        <p:sp>
          <p:nvSpPr>
            <p:cNvPr id="126" name="Rechteck 125"/>
            <p:cNvSpPr/>
            <p:nvPr/>
          </p:nvSpPr>
          <p:spPr>
            <a:xfrm>
              <a:off x="-1587" y="607"/>
              <a:ext cx="12192000" cy="6851044"/>
            </a:xfrm>
            <a:prstGeom prst="rect">
              <a:avLst/>
            </a:prstGeom>
            <a:gradFill>
              <a:gsLst>
                <a:gs pos="13000">
                  <a:schemeClr val="bg1"/>
                </a:gs>
                <a:gs pos="100000">
                  <a:schemeClr val="bg1">
                    <a:alpha val="58000"/>
                  </a:schemeClr>
                </a:gs>
              </a:gsLst>
              <a:lin ang="2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3765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e-DE" dirty="0"/>
                <a:t>e</a:t>
              </a:r>
            </a:p>
          </p:txBody>
        </p:sp>
      </p:grpSp>
      <p:sp>
        <p:nvSpPr>
          <p:cNvPr id="3089" name="Titelplatzhalter 1"/>
          <p:cNvSpPr>
            <a:spLocks noGrp="1" noChangeArrowheads="1"/>
          </p:cNvSpPr>
          <p:nvPr userDrawn="1">
            <p:ph type="title" idx="4294967295"/>
          </p:nvPr>
        </p:nvSpPr>
        <p:spPr bwMode="auto">
          <a:xfrm>
            <a:off x="515938" y="411163"/>
            <a:ext cx="1113472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de-DE" altLang="sl-SI"/>
              <a:t>TITELMASTERFORMAT DURCH KLICKEN BEARBEITEN</a:t>
            </a:r>
            <a:endParaRPr lang="en-US" altLang="sl-SI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957638" y="6076950"/>
            <a:ext cx="4275137" cy="3587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 defTabSz="913765" fontAlgn="auto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120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r>
              <a:rPr lang="en-US"/>
              <a:t>Enter your footer text here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15938" y="6076950"/>
            <a:ext cx="914400" cy="3587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>
              <a:lnSpc>
                <a:spcPct val="90000"/>
              </a:lnSpc>
              <a:spcAft>
                <a:spcPts val="1000"/>
              </a:spcAft>
              <a:defRPr sz="1500" b="1" noProof="1" dirty="0">
                <a:solidFill>
                  <a:srgbClr val="144D73"/>
                </a:solidFill>
                <a:latin typeface="Calibri" panose="020F0502020204030204"/>
                <a:ea typeface="Arial" panose="020B0604020202020204" pitchFamily="34" charset="0"/>
                <a:cs typeface="+mn-ea"/>
              </a:defRPr>
            </a:lvl1pPr>
          </a:lstStyle>
          <a:p>
            <a:fld id="{5CA69A71-E5BE-467C-B123-8BAD6B964C7C}" type="slidenum">
              <a:rPr lang="en-US" altLang="x-none"/>
              <a:t>‹#›</a:t>
            </a:fld>
            <a:endParaRPr lang="en-US" altLang="x-none"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092" name="Textplatzhalter 2"/>
          <p:cNvSpPr>
            <a:spLocks noGrp="1" noChangeArrowheads="1"/>
          </p:cNvSpPr>
          <p:nvPr userDrawn="1">
            <p:ph type="body" idx="9"/>
          </p:nvPr>
        </p:nvSpPr>
        <p:spPr bwMode="auto">
          <a:xfrm>
            <a:off x="515938" y="1484313"/>
            <a:ext cx="1113472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98" tIns="0" rIns="0" bIns="0" numCol="1" anchor="t" anchorCtr="0" compatLnSpc="1"/>
          <a:lstStyle/>
          <a:p>
            <a:pPr lvl="0"/>
            <a:r>
              <a:rPr lang="de-DE" altLang="sl-SI"/>
              <a:t>Textmasterformat bearbeiten</a:t>
            </a:r>
          </a:p>
          <a:p>
            <a:pPr lvl="1"/>
            <a:r>
              <a:rPr lang="de-DE" altLang="sl-SI"/>
              <a:t>Zweite Ebene</a:t>
            </a:r>
          </a:p>
          <a:p>
            <a:pPr lvl="2"/>
            <a:r>
              <a:rPr lang="de-DE" altLang="sl-SI"/>
              <a:t>Dritte Ebene</a:t>
            </a:r>
          </a:p>
          <a:p>
            <a:pPr lvl="3"/>
            <a:r>
              <a:rPr lang="de-DE" altLang="sl-SI"/>
              <a:t>Vierte Ebene</a:t>
            </a:r>
          </a:p>
          <a:p>
            <a:pPr lvl="4"/>
            <a:r>
              <a:rPr lang="de-DE" altLang="sl-SI"/>
              <a:t>Fünfte Ebene</a:t>
            </a:r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transition spd="med">
    <p:fade/>
  </p:transition>
  <p:txStyles>
    <p:titleStyle>
      <a:lvl1pPr algn="l" rtl="0" fontAlgn="base">
        <a:spcBef>
          <a:spcPct val="0"/>
        </a:spcBef>
        <a:spcAft>
          <a:spcPct val="0"/>
        </a:spcAft>
        <a:defRPr lang="en-US" sz="3600" kern="1200" dirty="0">
          <a:solidFill>
            <a:srgbClr val="144D73"/>
          </a:solidFill>
          <a:latin typeface="+mj-lt"/>
          <a:ea typeface="SimSun" panose="02010600030101010101" pitchFamily="2" charset="-122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144D73"/>
          </a:solidFill>
          <a:latin typeface="Calibri" panose="020F050202020403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144D73"/>
          </a:solidFill>
          <a:latin typeface="Calibri" panose="020F050202020403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144D73"/>
          </a:solidFill>
          <a:latin typeface="Calibri" panose="020F050202020403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144D73"/>
          </a:solidFill>
          <a:latin typeface="Calibri" panose="020F050202020403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144D73"/>
          </a:solidFill>
          <a:latin typeface="Calibri" panose="020F050202020403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144D73"/>
          </a:solidFill>
          <a:latin typeface="Calibri" panose="020F050202020403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144D73"/>
          </a:solidFill>
          <a:latin typeface="Calibri" panose="020F050202020403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144D73"/>
          </a:solidFill>
          <a:latin typeface="Calibri" panose="020F0502020204030204" pitchFamily="34" charset="0"/>
          <a:ea typeface="SimSun" panose="02010600030101010101" pitchFamily="2" charset="-122"/>
        </a:defRPr>
      </a:lvl9pPr>
    </p:titleStyle>
    <p:bodyStyle>
      <a:lvl1pPr marL="273050" indent="-273050" algn="l" rtl="0" fontAlgn="base">
        <a:lnSpc>
          <a:spcPct val="90000"/>
        </a:lnSpc>
        <a:spcBef>
          <a:spcPct val="0"/>
        </a:spcBef>
        <a:spcAft>
          <a:spcPts val="1000"/>
        </a:spcAft>
        <a:buFont typeface="Wingdings" panose="05000000000000000000" pitchFamily="2" charset="2"/>
        <a:buChar char="§"/>
        <a:defRPr sz="2300" kern="1200">
          <a:solidFill>
            <a:srgbClr val="144D73"/>
          </a:solidFill>
          <a:latin typeface="Calibri" panose="020F0502020204030204"/>
          <a:ea typeface="SimSun" panose="02010600030101010101" pitchFamily="2" charset="-122"/>
          <a:cs typeface="+mn-cs"/>
        </a:defRPr>
      </a:lvl1pPr>
      <a:lvl2pPr marL="808355" indent="-273050" algn="l" rtl="0" fontAlgn="base">
        <a:lnSpc>
          <a:spcPct val="90000"/>
        </a:lnSpc>
        <a:spcBef>
          <a:spcPct val="0"/>
        </a:spcBef>
        <a:spcAft>
          <a:spcPts val="1000"/>
        </a:spcAft>
        <a:buFont typeface="Symbol" panose="05050102010706020507" pitchFamily="18" charset="2"/>
        <a:buChar char="-"/>
        <a:defRPr sz="2000" kern="1200">
          <a:solidFill>
            <a:srgbClr val="144D73"/>
          </a:solidFill>
          <a:latin typeface="Calibri" panose="020F0502020204030204"/>
          <a:ea typeface="SimSun" panose="02010600030101010101" pitchFamily="2" charset="-122"/>
          <a:cs typeface="+mn-cs"/>
        </a:defRPr>
      </a:lvl2pPr>
      <a:lvl3pPr marL="1081405" indent="-177800" algn="l" rtl="0" fontAlgn="base">
        <a:lnSpc>
          <a:spcPct val="90000"/>
        </a:lnSpc>
        <a:spcBef>
          <a:spcPct val="0"/>
        </a:spcBef>
        <a:spcAft>
          <a:spcPts val="1000"/>
        </a:spcAft>
        <a:buFont typeface="Symbol" panose="05050102010706020507" pitchFamily="18" charset="2"/>
        <a:buChar char="-"/>
        <a:defRPr sz="1900" kern="1200">
          <a:solidFill>
            <a:srgbClr val="144D73"/>
          </a:solidFill>
          <a:latin typeface="Calibri" panose="020F0502020204030204"/>
          <a:ea typeface="SimSun" panose="02010600030101010101" pitchFamily="2" charset="-122"/>
          <a:cs typeface="+mn-cs"/>
        </a:defRPr>
      </a:lvl3pPr>
      <a:lvl4pPr marL="1437005" indent="-177800" algn="l" rtl="0" fontAlgn="base">
        <a:lnSpc>
          <a:spcPct val="90000"/>
        </a:lnSpc>
        <a:spcBef>
          <a:spcPct val="0"/>
        </a:spcBef>
        <a:spcAft>
          <a:spcPts val="1000"/>
        </a:spcAft>
        <a:buFont typeface="Symbol" panose="05050102010706020507" pitchFamily="18" charset="2"/>
        <a:buChar char="-"/>
        <a:defRPr sz="1600" kern="1200">
          <a:solidFill>
            <a:srgbClr val="144D73"/>
          </a:solidFill>
          <a:latin typeface="Calibri" panose="020F0502020204030204"/>
          <a:ea typeface="SimSun" panose="02010600030101010101" pitchFamily="2" charset="-122"/>
          <a:cs typeface="+mn-cs"/>
        </a:defRPr>
      </a:lvl4pPr>
      <a:lvl5pPr marL="1793875" indent="-179705" algn="l" rtl="0" fontAlgn="base">
        <a:lnSpc>
          <a:spcPct val="90000"/>
        </a:lnSpc>
        <a:spcBef>
          <a:spcPct val="0"/>
        </a:spcBef>
        <a:spcAft>
          <a:spcPts val="1000"/>
        </a:spcAft>
        <a:buFont typeface="Symbol" panose="05050102010706020507" pitchFamily="18" charset="2"/>
        <a:buChar char="-"/>
        <a:defRPr sz="1600" kern="1200">
          <a:solidFill>
            <a:srgbClr val="144D73"/>
          </a:solidFill>
          <a:latin typeface="Calibri" panose="020F0502020204030204"/>
          <a:ea typeface="SimSun" panose="02010600030101010101" pitchFamily="2" charset="-122"/>
          <a:cs typeface="+mn-cs"/>
        </a:defRPr>
      </a:lvl5pPr>
      <a:lvl6pPr marL="25139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9750" y="431800"/>
            <a:ext cx="111093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4099" name="Content"/>
          <p:cNvSpPr>
            <a:spLocks noGrp="1" noChangeArrowheads="1"/>
          </p:cNvSpPr>
          <p:nvPr>
            <p:ph type="body" idx="9"/>
          </p:nvPr>
        </p:nvSpPr>
        <p:spPr bwMode="auto">
          <a:xfrm>
            <a:off x="539750" y="1511300"/>
            <a:ext cx="11109325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10210800" y="6083300"/>
            <a:ext cx="1439863" cy="360363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 algn="r" defTabSz="875030">
              <a:defRPr sz="1200">
                <a:solidFill>
                  <a:srgbClr val="7F7F7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E8E8A2F3-2C02-4651-968B-8B540D3767D3}" type="datetime1">
              <a:rPr lang="en-US" altLang="sl-SI"/>
              <a:t>1/23/2019</a:t>
            </a:fld>
            <a:endParaRPr lang="en-US" altLang="sl-SI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935413" y="6083300"/>
            <a:ext cx="4319587" cy="360363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 algn="ctr" defTabSz="875030">
              <a:defRPr sz="1200">
                <a:solidFill>
                  <a:srgbClr val="7F7F7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endParaRPr lang="en-US" altLang="sl-SI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>
          <a:xfrm>
            <a:off x="539750" y="6083300"/>
            <a:ext cx="900113" cy="360363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 defTabSz="875030">
              <a:defRPr sz="1200">
                <a:solidFill>
                  <a:srgbClr val="7F7F7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28BA0C4E-32A8-427E-9ED4-31400032D1A9}" type="slidenum">
              <a:rPr lang="en-US" altLang="sl-SI"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</p:sldLayoutIdLst>
  <p:transition spd="med">
    <p:fade/>
  </p:transition>
  <p:txStyles>
    <p:titleStyle>
      <a:lvl1pPr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  <a:lvl2pPr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marL="259080" indent="-259080" algn="l" defTabSz="876300" rtl="0" fontAlgn="base">
        <a:lnSpc>
          <a:spcPct val="90000"/>
        </a:lnSpc>
        <a:spcBef>
          <a:spcPct val="0"/>
        </a:spcBef>
        <a:spcAft>
          <a:spcPts val="1000"/>
        </a:spcAft>
        <a:buFont typeface="Wingdings" panose="05000000000000000000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8975" indent="-257175" algn="l" defTabSz="876300" rtl="0" fontAlgn="base">
        <a:lnSpc>
          <a:spcPct val="90000"/>
        </a:lnSpc>
        <a:spcBef>
          <a:spcPct val="0"/>
        </a:spcBef>
        <a:spcAft>
          <a:spcPts val="1000"/>
        </a:spcAft>
        <a:buFont typeface="Calibri" panose="020F05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035050" indent="-259080" algn="l" defTabSz="876300" rtl="0" fontAlgn="base">
        <a:lnSpc>
          <a:spcPct val="90000"/>
        </a:lnSpc>
        <a:spcBef>
          <a:spcPct val="0"/>
        </a:spcBef>
        <a:spcAft>
          <a:spcPts val="1000"/>
        </a:spcAft>
        <a:buFont typeface="Calibri" panose="020F050202020403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379855" indent="-259080" algn="l" defTabSz="876300" rtl="0" fontAlgn="base">
        <a:lnSpc>
          <a:spcPct val="90000"/>
        </a:lnSpc>
        <a:spcBef>
          <a:spcPct val="0"/>
        </a:spcBef>
        <a:spcAft>
          <a:spcPts val="1000"/>
        </a:spcAft>
        <a:buFont typeface="Calibri" panose="020F05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1724025" indent="-259080" algn="l" defTabSz="876300" rtl="0" fontAlgn="base">
        <a:lnSpc>
          <a:spcPct val="90000"/>
        </a:lnSpc>
        <a:spcBef>
          <a:spcPct val="0"/>
        </a:spcBef>
        <a:spcAft>
          <a:spcPts val="1000"/>
        </a:spcAft>
        <a:buFont typeface="Calibri" panose="020F05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408555" indent="-219075" algn="l" defTabSz="8756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46070" indent="-219075" algn="l" defTabSz="8756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84220" indent="-219075" algn="l" defTabSz="8756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21735" indent="-219075" algn="l" defTabSz="8756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38150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75665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13815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751330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189480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626995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065145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503295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9750" y="431800"/>
            <a:ext cx="111093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5123" name="Content"/>
          <p:cNvSpPr>
            <a:spLocks noGrp="1" noChangeArrowheads="1"/>
          </p:cNvSpPr>
          <p:nvPr>
            <p:ph type="body" idx="9"/>
          </p:nvPr>
        </p:nvSpPr>
        <p:spPr bwMode="auto">
          <a:xfrm>
            <a:off x="539750" y="1511300"/>
            <a:ext cx="11109325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10210800" y="6083300"/>
            <a:ext cx="1439863" cy="360363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 algn="r" defTabSz="875030">
              <a:defRPr sz="1200">
                <a:solidFill>
                  <a:srgbClr val="7F7F7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88B06AD0-7E6A-4490-AA9E-3767A8241D77}" type="datetime1">
              <a:rPr lang="en-US" altLang="sl-SI"/>
              <a:t>1/23/2019</a:t>
            </a:fld>
            <a:endParaRPr lang="en-US" altLang="sl-SI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935413" y="6083300"/>
            <a:ext cx="4319587" cy="360363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 algn="ctr" defTabSz="875030">
              <a:defRPr sz="1200">
                <a:solidFill>
                  <a:srgbClr val="7F7F7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endParaRPr lang="en-US" altLang="sl-SI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>
          <a:xfrm>
            <a:off x="539750" y="6083300"/>
            <a:ext cx="900113" cy="360363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 defTabSz="875030">
              <a:defRPr sz="1200">
                <a:solidFill>
                  <a:srgbClr val="7F7F7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84C2721E-33DA-4105-9139-5557A055FCB5}" type="slidenum">
              <a:rPr lang="en-US" altLang="sl-SI"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ransition spd="med">
    <p:fade/>
  </p:transition>
  <p:txStyles>
    <p:titleStyle>
      <a:lvl1pPr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  <a:lvl2pPr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marL="259080" indent="-259080" algn="l" defTabSz="876300" rtl="0" fontAlgn="base">
        <a:lnSpc>
          <a:spcPct val="90000"/>
        </a:lnSpc>
        <a:spcBef>
          <a:spcPct val="0"/>
        </a:spcBef>
        <a:spcAft>
          <a:spcPts val="1000"/>
        </a:spcAft>
        <a:buFont typeface="Wingdings" panose="05000000000000000000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8975" indent="-257175" algn="l" defTabSz="876300" rtl="0" fontAlgn="base">
        <a:lnSpc>
          <a:spcPct val="90000"/>
        </a:lnSpc>
        <a:spcBef>
          <a:spcPct val="0"/>
        </a:spcBef>
        <a:spcAft>
          <a:spcPts val="1000"/>
        </a:spcAft>
        <a:buFont typeface="Calibri" panose="020F05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035050" indent="-259080" algn="l" defTabSz="876300" rtl="0" fontAlgn="base">
        <a:lnSpc>
          <a:spcPct val="90000"/>
        </a:lnSpc>
        <a:spcBef>
          <a:spcPct val="0"/>
        </a:spcBef>
        <a:spcAft>
          <a:spcPts val="1000"/>
        </a:spcAft>
        <a:buFont typeface="Calibri" panose="020F050202020403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379855" indent="-259080" algn="l" defTabSz="876300" rtl="0" fontAlgn="base">
        <a:lnSpc>
          <a:spcPct val="90000"/>
        </a:lnSpc>
        <a:spcBef>
          <a:spcPct val="0"/>
        </a:spcBef>
        <a:spcAft>
          <a:spcPts val="1000"/>
        </a:spcAft>
        <a:buFont typeface="Calibri" panose="020F05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1724025" indent="-259080" algn="l" defTabSz="876300" rtl="0" fontAlgn="base">
        <a:lnSpc>
          <a:spcPct val="90000"/>
        </a:lnSpc>
        <a:spcBef>
          <a:spcPct val="0"/>
        </a:spcBef>
        <a:spcAft>
          <a:spcPts val="1000"/>
        </a:spcAft>
        <a:buFont typeface="Calibri" panose="020F05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408555" indent="-219075" algn="l" defTabSz="8756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46705" indent="-219075" algn="l" defTabSz="8756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84220" indent="-219075" algn="l" defTabSz="8756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22370" indent="-219075" algn="l" defTabSz="8756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38150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75665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13815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751965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189480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627630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065145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503295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9750" y="431800"/>
            <a:ext cx="111093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6147" name="Content"/>
          <p:cNvSpPr>
            <a:spLocks noGrp="1" noChangeArrowheads="1"/>
          </p:cNvSpPr>
          <p:nvPr>
            <p:ph type="body" idx="9"/>
          </p:nvPr>
        </p:nvSpPr>
        <p:spPr bwMode="auto">
          <a:xfrm>
            <a:off x="539750" y="1511300"/>
            <a:ext cx="11109325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10210800" y="6083300"/>
            <a:ext cx="1439863" cy="360363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 algn="r" defTabSz="875030">
              <a:defRPr sz="1200">
                <a:solidFill>
                  <a:srgbClr val="7F7F7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7B1A7419-B92A-491B-8C13-477D175F49FD}" type="datetime1">
              <a:rPr lang="en-US" altLang="sl-SI"/>
              <a:t>1/23/2019</a:t>
            </a:fld>
            <a:endParaRPr lang="en-US" altLang="sl-SI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935413" y="6083300"/>
            <a:ext cx="4319587" cy="360363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 algn="ctr" defTabSz="875030">
              <a:defRPr sz="1200">
                <a:solidFill>
                  <a:srgbClr val="7F7F7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endParaRPr lang="en-US" altLang="sl-SI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>
          <a:xfrm>
            <a:off x="539750" y="6083300"/>
            <a:ext cx="900113" cy="360363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 defTabSz="875030">
              <a:defRPr sz="1200">
                <a:solidFill>
                  <a:srgbClr val="7F7F7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AC95E828-D203-4D12-B97E-E241511F9818}" type="slidenum">
              <a:rPr lang="en-US" altLang="sl-SI"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transition spd="med">
    <p:fade/>
  </p:transition>
  <p:txStyles>
    <p:titleStyle>
      <a:lvl1pPr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  <a:lvl2pPr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l" defTabSz="8763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marL="259080" indent="-259080" algn="l" defTabSz="876300" rtl="0" fontAlgn="base">
        <a:lnSpc>
          <a:spcPct val="90000"/>
        </a:lnSpc>
        <a:spcBef>
          <a:spcPct val="0"/>
        </a:spcBef>
        <a:spcAft>
          <a:spcPts val="1000"/>
        </a:spcAft>
        <a:buFont typeface="Wingdings" panose="05000000000000000000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8975" indent="-257175" algn="l" defTabSz="876300" rtl="0" fontAlgn="base">
        <a:lnSpc>
          <a:spcPct val="90000"/>
        </a:lnSpc>
        <a:spcBef>
          <a:spcPct val="0"/>
        </a:spcBef>
        <a:spcAft>
          <a:spcPts val="1000"/>
        </a:spcAft>
        <a:buFont typeface="Calibri" panose="020F05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035050" indent="-259080" algn="l" defTabSz="876300" rtl="0" fontAlgn="base">
        <a:lnSpc>
          <a:spcPct val="90000"/>
        </a:lnSpc>
        <a:spcBef>
          <a:spcPct val="0"/>
        </a:spcBef>
        <a:spcAft>
          <a:spcPts val="1000"/>
        </a:spcAft>
        <a:buFont typeface="Calibri" panose="020F050202020403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379855" indent="-259080" algn="l" defTabSz="876300" rtl="0" fontAlgn="base">
        <a:lnSpc>
          <a:spcPct val="90000"/>
        </a:lnSpc>
        <a:spcBef>
          <a:spcPct val="0"/>
        </a:spcBef>
        <a:spcAft>
          <a:spcPts val="1000"/>
        </a:spcAft>
        <a:buFont typeface="Calibri" panose="020F05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1724025" indent="-257175" algn="l" defTabSz="876300" rtl="0" fontAlgn="base">
        <a:lnSpc>
          <a:spcPct val="90000"/>
        </a:lnSpc>
        <a:spcBef>
          <a:spcPct val="0"/>
        </a:spcBef>
        <a:spcAft>
          <a:spcPts val="1000"/>
        </a:spcAft>
        <a:buFont typeface="Calibri" panose="020F05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409190" indent="-219075" algn="l" defTabSz="8756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47340" indent="-219075" algn="l" defTabSz="8756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84855" indent="-219075" algn="l" defTabSz="8756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23005" indent="-219075" algn="l" defTabSz="8756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38150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76300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13815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751965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190115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628265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065780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503930" algn="l" defTabSz="875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blackGray">
          <a:xfrm>
            <a:off x="1044575" y="1468120"/>
            <a:ext cx="10983595" cy="3742055"/>
          </a:xfrm>
          <a:ln>
            <a:miter/>
          </a:ln>
        </p:spPr>
        <p:txBody>
          <a:bodyPr rtlCol="0"/>
          <a:lstStyle/>
          <a:p>
            <a:pPr defTabSz="913765" fontAlgn="auto">
              <a:spcAft>
                <a:spcPts val="0"/>
              </a:spcAft>
              <a:defRPr/>
            </a:pPr>
            <a:r>
              <a:rPr lang="en-US" altLang="en-US" sz="4800" b="1" dirty="0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Tekmovanje</a:t>
            </a:r>
            <a:r>
              <a:rPr lang="en-US" altLang="en-US" sz="4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en-US" altLang="en-US" sz="4800" b="1" dirty="0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elektro</a:t>
            </a:r>
            <a:r>
              <a:rPr lang="sl-SI" altLang="en-US" sz="4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in računalniških </a:t>
            </a:r>
            <a:r>
              <a:rPr lang="en-US" altLang="en-US" sz="4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šol 2019</a:t>
            </a:r>
            <a:br>
              <a:rPr lang="en-US" altLang="en-US" sz="60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br>
              <a:rPr lang="en-US" altLang="en-US" sz="60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lang="en-US" altLang="en-US" sz="44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Kategorija: </a:t>
            </a:r>
            <a:r>
              <a:rPr lang="sl-SI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računalnikar</a:t>
            </a:r>
            <a:endParaRPr lang="en-US" altLang="en-US" sz="4400" noProof="1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26626" name="Textplatzhalter 3"/>
          <p:cNvSpPr>
            <a:spLocks noGrp="1" noChangeArrowheads="1"/>
          </p:cNvSpPr>
          <p:nvPr>
            <p:ph type="body" idx="1"/>
          </p:nvPr>
        </p:nvSpPr>
        <p:spPr>
          <a:xfrm>
            <a:off x="1044575" y="5209858"/>
            <a:ext cx="10101263" cy="2062162"/>
          </a:xfrm>
        </p:spPr>
        <p:txBody>
          <a:bodyPr/>
          <a:lstStyle/>
          <a:p>
            <a:pPr defTabSz="914400" fontAlgn="base">
              <a:spcBef>
                <a:spcPct val="0"/>
              </a:spcBef>
            </a:pPr>
            <a:r>
              <a:rPr lang="sl-SI" altLang="sl-SI" sz="3200" dirty="0">
                <a:latin typeface="Calibri" panose="020F0502020204030204" pitchFamily="34" charset="0"/>
              </a:rPr>
              <a:t>Danijela Erenda</a:t>
            </a:r>
          </a:p>
          <a:p>
            <a:pPr defTabSz="914400" fontAlgn="base">
              <a:spcBef>
                <a:spcPct val="0"/>
              </a:spcBef>
            </a:pPr>
            <a:r>
              <a:rPr lang="sl-SI" altLang="sl-SI" sz="3200" dirty="0">
                <a:latin typeface="Calibri" panose="020F0502020204030204" pitchFamily="34" charset="0"/>
              </a:rPr>
              <a:t>Janko Rugelj</a:t>
            </a:r>
            <a:endParaRPr lang="en-US" altLang="sl-SI" sz="3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en-US" b="1" dirty="0"/>
              <a:t>Potrebna</a:t>
            </a:r>
            <a:r>
              <a:rPr lang="en-US" altLang="en-US" b="1" dirty="0"/>
              <a:t> </a:t>
            </a:r>
            <a:r>
              <a:rPr lang="en-US" altLang="en-US" b="1" dirty="0" err="1"/>
              <a:t>predznanja</a:t>
            </a:r>
            <a:endParaRPr lang="en-US" altLang="en-US" b="1" dirty="0"/>
          </a:p>
        </p:txBody>
      </p:sp>
      <p:sp>
        <p:nvSpPr>
          <p:cNvPr id="3" name="Pravokotnik 2"/>
          <p:cNvSpPr/>
          <p:nvPr/>
        </p:nvSpPr>
        <p:spPr>
          <a:xfrm>
            <a:off x="398690" y="1255685"/>
            <a:ext cx="11674158" cy="3301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sl-SI" sz="3200" dirty="0">
                <a:latin typeface="Calibri" panose="020F0502020204030204"/>
                <a:ea typeface="SimSun" panose="02010600030101010101" pitchFamily="2" charset="-122"/>
              </a:rPr>
              <a:t>Za realizacijo naloge so potrebne strokovne in ključne kompetence iz naslednjih obveznih in izbirnih strokovnih modulov:</a:t>
            </a:r>
          </a:p>
          <a:p>
            <a:pPr marL="808355" lvl="1" indent="-27305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l-SI" sz="2780" dirty="0">
                <a:latin typeface="Calibri" panose="020F0502020204030204"/>
                <a:ea typeface="SimSun" panose="02010600030101010101" pitchFamily="2" charset="-122"/>
              </a:rPr>
              <a:t>Vzdrževanje informacijske opreme,</a:t>
            </a:r>
          </a:p>
          <a:p>
            <a:pPr marL="808355" lvl="1" indent="-27305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l-SI" sz="2780" dirty="0">
                <a:latin typeface="Calibri" panose="020F0502020204030204"/>
                <a:ea typeface="SimSun" panose="02010600030101010101" pitchFamily="2" charset="-122"/>
              </a:rPr>
              <a:t>Napredno vzdrževanje strojne opreme,</a:t>
            </a:r>
          </a:p>
          <a:p>
            <a:pPr marL="808355" lvl="1" indent="-27305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l-SI" sz="2780" dirty="0">
                <a:latin typeface="Calibri" panose="020F0502020204030204"/>
                <a:ea typeface="SimSun" panose="02010600030101010101" pitchFamily="2" charset="-122"/>
              </a:rPr>
              <a:t>Vzpostavitev omrežnih servisov.</a:t>
            </a:r>
            <a:endParaRPr lang="sl-SI" sz="3200" dirty="0">
              <a:latin typeface="Calibri" panose="020F0502020204030204"/>
              <a:ea typeface="SimSun" panose="02010600030101010101" pitchFamily="2" charset="-122"/>
            </a:endParaRPr>
          </a:p>
          <a:p>
            <a:pPr marL="79375">
              <a:spcAft>
                <a:spcPts val="1000"/>
              </a:spcAft>
            </a:pPr>
            <a:endParaRPr lang="sl-SI" sz="2780" dirty="0">
              <a:latin typeface="Calibri" panose="020F0502020204030204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en-US" b="1" dirty="0"/>
              <a:t>Potrebna </a:t>
            </a:r>
            <a:r>
              <a:rPr lang="en-US" altLang="en-US" b="1" dirty="0" err="1"/>
              <a:t>predznanja</a:t>
            </a:r>
            <a:endParaRPr lang="en-US" altLang="en-US" b="1" dirty="0"/>
          </a:p>
        </p:txBody>
      </p:sp>
      <p:sp>
        <p:nvSpPr>
          <p:cNvPr id="4" name="Označba mesta vsebine 3"/>
          <p:cNvSpPr>
            <a:spLocks noGrp="1"/>
          </p:cNvSpPr>
          <p:nvPr>
            <p:ph idx="1"/>
          </p:nvPr>
        </p:nvSpPr>
        <p:spPr>
          <a:xfrm>
            <a:off x="516255" y="1483952"/>
            <a:ext cx="11134410" cy="4320000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sl-SI" altLang="en-US" sz="3200" dirty="0"/>
              <a:t>Znotraj naštetih modulov je še posebej poudarek na p</a:t>
            </a:r>
            <a:r>
              <a:rPr lang="en-US" altLang="en-US" sz="3200" dirty="0" err="1"/>
              <a:t>oznavanj</a:t>
            </a:r>
            <a:r>
              <a:rPr lang="sl-SI" altLang="en-US" sz="3200" dirty="0"/>
              <a:t>u</a:t>
            </a:r>
            <a:r>
              <a:rPr lang="en-US" altLang="en-US" sz="3200" dirty="0"/>
              <a:t> in </a:t>
            </a:r>
            <a:r>
              <a:rPr lang="en-US" altLang="en-US" sz="3200" dirty="0" err="1"/>
              <a:t>uporab</a:t>
            </a:r>
            <a:r>
              <a:rPr lang="sl-SI" altLang="en-US" sz="3200" dirty="0"/>
              <a:t>i</a:t>
            </a:r>
            <a:r>
              <a:rPr lang="en-US" altLang="en-US" sz="3200" dirty="0"/>
              <a:t>:</a:t>
            </a:r>
          </a:p>
          <a:p>
            <a:pPr lvl="1">
              <a:lnSpc>
                <a:spcPct val="100000"/>
              </a:lnSpc>
            </a:pPr>
            <a:r>
              <a:rPr lang="sl-SI" altLang="en-US" sz="2780" dirty="0"/>
              <a:t>Računalniških komponent in vodil,</a:t>
            </a:r>
            <a:endParaRPr lang="en-US" altLang="en-US" sz="2780" dirty="0"/>
          </a:p>
          <a:p>
            <a:pPr lvl="1">
              <a:lnSpc>
                <a:spcPct val="100000"/>
              </a:lnSpc>
            </a:pPr>
            <a:r>
              <a:rPr lang="sl-SI" altLang="en-US" sz="2780" dirty="0"/>
              <a:t>Nameščanje operacijskih sistemov</a:t>
            </a:r>
            <a:r>
              <a:rPr lang="en-US" altLang="en-US" sz="2780" dirty="0"/>
              <a:t>, </a:t>
            </a:r>
          </a:p>
          <a:p>
            <a:pPr lvl="1">
              <a:lnSpc>
                <a:spcPct val="100000"/>
              </a:lnSpc>
            </a:pPr>
            <a:r>
              <a:rPr lang="sl-SI" altLang="en-US" sz="2780" dirty="0"/>
              <a:t>Nastavitve omrežnih komponent</a:t>
            </a:r>
            <a:r>
              <a:rPr lang="en-US" altLang="en-US" sz="2780" dirty="0"/>
              <a:t>.</a:t>
            </a:r>
          </a:p>
          <a:p>
            <a:pPr lvl="0">
              <a:lnSpc>
                <a:spcPct val="100000"/>
              </a:lnSpc>
              <a:buFont typeface="Wingdings" panose="05000000000000000000" charset="0"/>
              <a:buChar char=""/>
            </a:pPr>
            <a:r>
              <a:rPr lang="sl-SI" altLang="en-US" sz="3200" dirty="0"/>
              <a:t>Nastavitve usmerjevalnika in dostop do interneta.</a:t>
            </a:r>
            <a:endParaRPr lang="en-US" altLang="en-US" sz="3200" dirty="0"/>
          </a:p>
          <a:p>
            <a:pPr lvl="0">
              <a:lnSpc>
                <a:spcPct val="100000"/>
              </a:lnSpc>
              <a:buFont typeface="Wingdings" panose="05000000000000000000" charset="0"/>
              <a:buChar char=""/>
            </a:pPr>
            <a:r>
              <a:rPr lang="sl-SI" altLang="en-US" sz="3200" dirty="0"/>
              <a:t>Odpravljanje napak na komponentah in vodilih</a:t>
            </a:r>
            <a:r>
              <a:rPr lang="en-US" altLang="en-US" sz="3200" dirty="0"/>
              <a:t>.</a:t>
            </a:r>
          </a:p>
          <a:p>
            <a:pPr lvl="0">
              <a:lnSpc>
                <a:spcPct val="100000"/>
              </a:lnSpc>
            </a:pPr>
            <a:endParaRPr lang="en-US" altLang="en-US" sz="3200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Orodje in pribor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idx="1"/>
          </p:nvPr>
        </p:nvSpPr>
        <p:spPr>
          <a:xfrm>
            <a:off x="516255" y="1483952"/>
            <a:ext cx="11134410" cy="4592998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altLang="en-US" sz="2800" dirty="0"/>
              <a:t>Tekmovalca prineseta lastno </a:t>
            </a:r>
            <a:r>
              <a:rPr lang="en-US" altLang="en-US" sz="2800" dirty="0" err="1"/>
              <a:t>orodje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</a:t>
            </a:r>
            <a:r>
              <a:rPr lang="sl-SI" altLang="en-US" sz="2800" dirty="0"/>
              <a:t>n pribor</a:t>
            </a:r>
            <a:r>
              <a:rPr lang="en-US" altLang="en-US" sz="2800" dirty="0"/>
              <a:t>:</a:t>
            </a:r>
          </a:p>
          <a:p>
            <a:pPr lvl="1">
              <a:lnSpc>
                <a:spcPct val="100000"/>
              </a:lnSpc>
            </a:pPr>
            <a:r>
              <a:rPr lang="en-US" altLang="en-US" sz="2400" dirty="0" err="1"/>
              <a:t>komplet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izvijače</a:t>
            </a:r>
            <a:r>
              <a:rPr lang="sl-SI" altLang="en-US" sz="2400" dirty="0"/>
              <a:t>v,</a:t>
            </a:r>
          </a:p>
          <a:p>
            <a:pPr lvl="1">
              <a:lnSpc>
                <a:spcPct val="100000"/>
              </a:lnSpc>
            </a:pPr>
            <a:r>
              <a:rPr lang="sl-SI" altLang="en-US" sz="2400" dirty="0"/>
              <a:t>Klešče (UTP klešče, </a:t>
            </a:r>
            <a:r>
              <a:rPr lang="sl-SI" altLang="en-US" sz="2400" dirty="0" err="1"/>
              <a:t>stripper</a:t>
            </a:r>
            <a:r>
              <a:rPr lang="sl-SI" altLang="en-US" sz="2400" dirty="0"/>
              <a:t>)</a:t>
            </a:r>
            <a:endParaRPr lang="en-US" altLang="en-US" sz="2400" dirty="0"/>
          </a:p>
          <a:p>
            <a:pPr lvl="0">
              <a:lnSpc>
                <a:spcPct val="100000"/>
              </a:lnSpc>
            </a:pPr>
            <a:r>
              <a:rPr lang="en-US" altLang="en-US" sz="2800" dirty="0" err="1"/>
              <a:t>Zaščitna</a:t>
            </a:r>
            <a:r>
              <a:rPr lang="en-US" altLang="en-US" sz="2800" dirty="0"/>
              <a:t> oprema je obvezna in sicer delovna obleka oz. </a:t>
            </a:r>
            <a:r>
              <a:rPr lang="en-US" altLang="en-US" sz="2800" dirty="0" err="1"/>
              <a:t>halja</a:t>
            </a:r>
            <a:r>
              <a:rPr lang="en-US" altLang="en-US" sz="2800" dirty="0"/>
              <a:t>.</a:t>
            </a:r>
          </a:p>
        </p:txBody>
      </p:sp>
      <p:sp>
        <p:nvSpPr>
          <p:cNvPr id="12" name="Fußzeilenplatzhalter 3"/>
          <p:cNvSpPr>
            <a:spLocks noGrp="1" noChangeArrowheads="1"/>
          </p:cNvSpPr>
          <p:nvPr>
            <p:ph type="ftr" sz="quarter" idx="14"/>
          </p:nvPr>
        </p:nvSpPr>
        <p:spPr bwMode="auto">
          <a:xfrm>
            <a:off x="3957638" y="6076950"/>
            <a:ext cx="4275137" cy="358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/>
          <a:lstStyle/>
          <a:p>
            <a:pPr defTabSz="913130" fontAlgn="base">
              <a:spcBef>
                <a:spcPct val="0"/>
              </a:spcBef>
              <a:buFont typeface="Arial" panose="020B0604020202020204" pitchFamily="34" charset="0"/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16255" y="410829"/>
            <a:ext cx="11134410" cy="1073123"/>
          </a:xfrm>
        </p:spPr>
        <p:txBody>
          <a:bodyPr/>
          <a:lstStyle/>
          <a:p>
            <a:r>
              <a:rPr lang="en-US" altLang="en-US" b="1" dirty="0"/>
              <a:t>Izvedba naloge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idx="1"/>
          </p:nvPr>
        </p:nvSpPr>
        <p:spPr>
          <a:xfrm>
            <a:off x="516255" y="2570866"/>
            <a:ext cx="11134410" cy="3227733"/>
          </a:xfrm>
        </p:spPr>
        <p:txBody>
          <a:bodyPr anchor="ctr" anchorCtr="0"/>
          <a:lstStyle/>
          <a:p>
            <a:pPr lvl="0">
              <a:lnSpc>
                <a:spcPct val="100000"/>
              </a:lnSpc>
            </a:pPr>
            <a:r>
              <a:rPr lang="sl-SI" altLang="en-US" sz="2400" b="1" dirty="0"/>
              <a:t>Odpravljanje napake v delovanju računalnika</a:t>
            </a:r>
            <a:r>
              <a:rPr lang="sl-SI" altLang="en-US" sz="2400" dirty="0"/>
              <a:t>, kjer bo potrebno za pravilno delovanje računalnika poiskati napako na strojni opremi in jo odpraviti</a:t>
            </a:r>
            <a:r>
              <a:rPr lang="en-US" altLang="en-US" sz="2400" dirty="0"/>
              <a:t>.</a:t>
            </a:r>
          </a:p>
          <a:p>
            <a:pPr lvl="0">
              <a:lnSpc>
                <a:spcPct val="100000"/>
              </a:lnSpc>
            </a:pPr>
            <a:r>
              <a:rPr lang="sl-SI" altLang="en-US" sz="2400" b="1" dirty="0"/>
              <a:t>Namestitev operacijskega sistema Windows10 Edu</a:t>
            </a:r>
            <a:r>
              <a:rPr lang="en-US" altLang="en-US" sz="2400" dirty="0"/>
              <a:t>.</a:t>
            </a:r>
          </a:p>
          <a:p>
            <a:pPr lvl="0">
              <a:lnSpc>
                <a:spcPct val="100000"/>
              </a:lnSpc>
            </a:pPr>
            <a:r>
              <a:rPr lang="sl-SI" altLang="en-US" sz="2400" b="1" dirty="0"/>
              <a:t>Nastavitev usmerjevalnika</a:t>
            </a:r>
            <a:r>
              <a:rPr lang="en-US" altLang="en-US" sz="2400" dirty="0"/>
              <a:t> </a:t>
            </a:r>
            <a:r>
              <a:rPr lang="sl-SI" altLang="en-US" sz="2400" dirty="0"/>
              <a:t>in povezava z internetom.</a:t>
            </a:r>
          </a:p>
          <a:p>
            <a:pPr lvl="0">
              <a:lnSpc>
                <a:spcPct val="100000"/>
              </a:lnSpc>
            </a:pPr>
            <a:r>
              <a:rPr lang="sl-SI" altLang="en-US" sz="2400" b="1" dirty="0"/>
              <a:t>Priprava zagonskega USB ključka</a:t>
            </a:r>
            <a:r>
              <a:rPr lang="sl-SI" altLang="en-US" sz="2400" dirty="0"/>
              <a:t> z določenim Linux operacijskim sistemom.</a:t>
            </a:r>
            <a:r>
              <a:rPr lang="en-US" altLang="en-US" sz="2400" dirty="0"/>
              <a:t> </a:t>
            </a:r>
            <a:endParaRPr lang="sl-SI" altLang="en-US" sz="2400" dirty="0"/>
          </a:p>
          <a:p>
            <a:pPr lvl="0">
              <a:lnSpc>
                <a:spcPct val="100000"/>
              </a:lnSpc>
            </a:pPr>
            <a:r>
              <a:rPr lang="sl-SI" altLang="en-US" sz="2400" b="1" dirty="0"/>
              <a:t>Vzporedna namestitev operacijskega sistema Linux. </a:t>
            </a:r>
            <a:endParaRPr lang="en-US" altLang="en-US" sz="2000" b="1" dirty="0"/>
          </a:p>
        </p:txBody>
      </p:sp>
      <p:sp>
        <p:nvSpPr>
          <p:cNvPr id="12" name="Fußzeilenplatzhalter 3"/>
          <p:cNvSpPr>
            <a:spLocks noGrp="1" noChangeArrowheads="1"/>
          </p:cNvSpPr>
          <p:nvPr>
            <p:ph type="ftr" sz="quarter" idx="14"/>
          </p:nvPr>
        </p:nvSpPr>
        <p:spPr bwMode="auto">
          <a:xfrm>
            <a:off x="3957638" y="6076950"/>
            <a:ext cx="4275137" cy="358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/>
          <a:lstStyle/>
          <a:p>
            <a:pPr defTabSz="913130" fontAlgn="base">
              <a:spcBef>
                <a:spcPct val="0"/>
              </a:spcBef>
              <a:buFont typeface="Arial" panose="020B0604020202020204" pitchFamily="34" charset="0"/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516255" y="1188794"/>
            <a:ext cx="107700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dirty="0">
                <a:ea typeface="Calibri" panose="020F0502020204030204" pitchFamily="34" charset="0"/>
                <a:cs typeface="Times New Roman" panose="02020603050405020304" pitchFamily="18" charset="0"/>
              </a:rPr>
              <a:t>Tekmovalca bosta morala za uspešno izvedbo tekmovalne naloge narediti naslednje korake:</a:t>
            </a:r>
            <a:endParaRPr lang="sl-SI" sz="3200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en-US" b="1" dirty="0"/>
              <a:t>Strojna oprema</a:t>
            </a:r>
            <a:endParaRPr lang="en-US" altLang="en-US" b="1" dirty="0"/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24843731-5987-42DC-A60C-387631793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Procesor Intel CORE i3 7100 3,9 GHz 3MB</a:t>
            </a:r>
          </a:p>
          <a:p>
            <a:r>
              <a:rPr lang="sl-SI" dirty="0"/>
              <a:t>Matična plošča MSI H110M ECO</a:t>
            </a:r>
          </a:p>
          <a:p>
            <a:r>
              <a:rPr lang="sl-SI" dirty="0"/>
              <a:t>RAM DDR4 8GB</a:t>
            </a:r>
          </a:p>
          <a:p>
            <a:r>
              <a:rPr lang="sl-SI" dirty="0"/>
              <a:t>SSD disk</a:t>
            </a:r>
          </a:p>
          <a:p>
            <a:r>
              <a:rPr lang="sl-SI" dirty="0"/>
              <a:t>WD 240 GB</a:t>
            </a:r>
          </a:p>
          <a:p>
            <a:r>
              <a:rPr lang="sl-SI" dirty="0"/>
              <a:t>Ohišje </a:t>
            </a:r>
            <a:r>
              <a:rPr lang="sl-SI" dirty="0" err="1"/>
              <a:t>midi</a:t>
            </a:r>
            <a:r>
              <a:rPr lang="sl-SI" dirty="0"/>
              <a:t> </a:t>
            </a:r>
            <a:r>
              <a:rPr lang="sl-SI" dirty="0" err="1"/>
              <a:t>tower</a:t>
            </a:r>
            <a:r>
              <a:rPr lang="sl-SI" dirty="0"/>
              <a:t> ATX</a:t>
            </a:r>
          </a:p>
          <a:p>
            <a:r>
              <a:rPr lang="sl-SI" dirty="0"/>
              <a:t>Ohišje </a:t>
            </a:r>
            <a:r>
              <a:rPr lang="sl-SI" dirty="0" err="1"/>
              <a:t>spire</a:t>
            </a:r>
            <a:r>
              <a:rPr lang="sl-SI" dirty="0"/>
              <a:t> 1412B USB3 </a:t>
            </a:r>
            <a:r>
              <a:rPr lang="sl-SI" dirty="0" err="1"/>
              <a:t>mATX</a:t>
            </a:r>
            <a:r>
              <a:rPr lang="sl-SI" dirty="0"/>
              <a:t> 420W napajalnik</a:t>
            </a:r>
          </a:p>
          <a:p>
            <a:r>
              <a:rPr lang="sl-SI" dirty="0"/>
              <a:t>Usmerjevalnik </a:t>
            </a:r>
            <a:r>
              <a:rPr lang="sl-SI" dirty="0" err="1"/>
              <a:t>Asus</a:t>
            </a:r>
            <a:r>
              <a:rPr lang="sl-SI" dirty="0"/>
              <a:t> RT-N12</a:t>
            </a:r>
          </a:p>
          <a:p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16255" y="410829"/>
            <a:ext cx="11134410" cy="1073123"/>
          </a:xfrm>
        </p:spPr>
        <p:txBody>
          <a:bodyPr/>
          <a:lstStyle/>
          <a:p>
            <a:r>
              <a:rPr lang="en-US" altLang="en-US" b="1" dirty="0"/>
              <a:t>Časovna omejitev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idx="1"/>
          </p:nvPr>
        </p:nvSpPr>
        <p:spPr>
          <a:xfrm>
            <a:off x="516255" y="1483952"/>
            <a:ext cx="11134410" cy="1024117"/>
          </a:xfrm>
        </p:spPr>
        <p:txBody>
          <a:bodyPr anchor="ctr" anchorCtr="0"/>
          <a:lstStyle/>
          <a:p>
            <a:pPr lvl="0">
              <a:lnSpc>
                <a:spcPct val="100000"/>
              </a:lnSpc>
            </a:pPr>
            <a:r>
              <a:rPr lang="en-US" altLang="en-US" sz="2800" dirty="0"/>
              <a:t>Tekmovalci morajo tekmovanje zaključiti v roku </a:t>
            </a:r>
            <a:r>
              <a:rPr lang="en-US" altLang="en-US" sz="2800" b="1" dirty="0"/>
              <a:t>120 min.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RESENTATIONLOAD">
  <a:themeElements>
    <a:clrScheme name="Benutzerdefiniert 2">
      <a:dk1>
        <a:sysClr val="windowText" lastClr="000000"/>
      </a:dk1>
      <a:lt1>
        <a:sysClr val="window" lastClr="FFFFFF"/>
      </a:lt1>
      <a:dk2>
        <a:srgbClr val="2C3E50"/>
      </a:dk2>
      <a:lt2>
        <a:srgbClr val="FFFFFF"/>
      </a:lt2>
      <a:accent1>
        <a:srgbClr val="3498DB"/>
      </a:accent1>
      <a:accent2>
        <a:srgbClr val="C8303F"/>
      </a:accent2>
      <a:accent3>
        <a:srgbClr val="9BBB59"/>
      </a:accent3>
      <a:accent4>
        <a:srgbClr val="FFC000"/>
      </a:accent4>
      <a:accent5>
        <a:srgbClr val="814993"/>
      </a:accent5>
      <a:accent6>
        <a:srgbClr val="45B1CB"/>
      </a:accent6>
      <a:hlink>
        <a:srgbClr val="7F7F7F"/>
      </a:hlink>
      <a:folHlink>
        <a:srgbClr val="7F7F7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PRESENTATIONLOAD">
  <a:themeElements>
    <a:clrScheme name="Benutzerdefiniert 2">
      <a:dk1>
        <a:sysClr val="windowText" lastClr="000000"/>
      </a:dk1>
      <a:lt1>
        <a:sysClr val="window" lastClr="FFFFFF"/>
      </a:lt1>
      <a:dk2>
        <a:srgbClr val="2C3E50"/>
      </a:dk2>
      <a:lt2>
        <a:srgbClr val="FFFFFF"/>
      </a:lt2>
      <a:accent1>
        <a:srgbClr val="3498DB"/>
      </a:accent1>
      <a:accent2>
        <a:srgbClr val="C8303F"/>
      </a:accent2>
      <a:accent3>
        <a:srgbClr val="9BBB59"/>
      </a:accent3>
      <a:accent4>
        <a:srgbClr val="FFC000"/>
      </a:accent4>
      <a:accent5>
        <a:srgbClr val="814993"/>
      </a:accent5>
      <a:accent6>
        <a:srgbClr val="45B1CB"/>
      </a:accent6>
      <a:hlink>
        <a:srgbClr val="7F7F7F"/>
      </a:hlink>
      <a:folHlink>
        <a:srgbClr val="7F7F7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RESENTATIONLOAD">
  <a:themeElements>
    <a:clrScheme name="Benutzerdefiniert 2">
      <a:dk1>
        <a:sysClr val="windowText" lastClr="000000"/>
      </a:dk1>
      <a:lt1>
        <a:sysClr val="window" lastClr="FFFFFF"/>
      </a:lt1>
      <a:dk2>
        <a:srgbClr val="2C3E50"/>
      </a:dk2>
      <a:lt2>
        <a:srgbClr val="FFFFFF"/>
      </a:lt2>
      <a:accent1>
        <a:srgbClr val="3498DB"/>
      </a:accent1>
      <a:accent2>
        <a:srgbClr val="C8303F"/>
      </a:accent2>
      <a:accent3>
        <a:srgbClr val="9BBB59"/>
      </a:accent3>
      <a:accent4>
        <a:srgbClr val="FFC000"/>
      </a:accent4>
      <a:accent5>
        <a:srgbClr val="814993"/>
      </a:accent5>
      <a:accent6>
        <a:srgbClr val="45B1CB"/>
      </a:accent6>
      <a:hlink>
        <a:srgbClr val="7F7F7F"/>
      </a:hlink>
      <a:folHlink>
        <a:srgbClr val="7F7F7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PRESENTATIONLOAD">
  <a:themeElements>
    <a:clrScheme name="PL Styleguide">
      <a:dk1>
        <a:sysClr val="windowText" lastClr="000000"/>
      </a:dk1>
      <a:lt1>
        <a:sysClr val="window" lastClr="FFFFFF"/>
      </a:lt1>
      <a:dk2>
        <a:srgbClr val="2C3E50"/>
      </a:dk2>
      <a:lt2>
        <a:srgbClr val="FFFFFF"/>
      </a:lt2>
      <a:accent1>
        <a:srgbClr val="3498DB"/>
      </a:accent1>
      <a:accent2>
        <a:srgbClr val="C8303F"/>
      </a:accent2>
      <a:accent3>
        <a:srgbClr val="9BBB59"/>
      </a:accent3>
      <a:accent4>
        <a:srgbClr val="FFC000"/>
      </a:accent4>
      <a:accent5>
        <a:srgbClr val="814993"/>
      </a:accent5>
      <a:accent6>
        <a:srgbClr val="45B1CB"/>
      </a:accent6>
      <a:hlink>
        <a:srgbClr val="7F7F7F"/>
      </a:hlink>
      <a:folHlink>
        <a:srgbClr val="7F7F7F"/>
      </a:folHlink>
    </a:clrScheme>
    <a:fontScheme name="PL Styleguide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lIns="36000" tIns="36000" rIns="36000" bIns="36000" rtlCol="0" anchor="ctr"/>
      <a:lstStyle>
        <a:defPPr algn="ctr">
          <a:lnSpc>
            <a:spcPct val="90000"/>
          </a:lnSpc>
          <a:spcAft>
            <a:spcPts val="10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1">
              <a:lumMod val="65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lIns="0" tIns="0" rIns="0" bIns="0" rtlCol="0">
        <a:noAutofit/>
      </a:bodyPr>
      <a:lstStyle>
        <a:defPPr>
          <a:lnSpc>
            <a:spcPct val="90000"/>
          </a:lnSpc>
          <a:spcAft>
            <a:spcPts val="1000"/>
          </a:spcAft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PRESENTATIONLOAD">
  <a:themeElements>
    <a:clrScheme name="PL Styleguide">
      <a:dk1>
        <a:sysClr val="windowText" lastClr="000000"/>
      </a:dk1>
      <a:lt1>
        <a:sysClr val="window" lastClr="FFFFFF"/>
      </a:lt1>
      <a:dk2>
        <a:srgbClr val="2C3E50"/>
      </a:dk2>
      <a:lt2>
        <a:srgbClr val="FFFFFF"/>
      </a:lt2>
      <a:accent1>
        <a:srgbClr val="3498DB"/>
      </a:accent1>
      <a:accent2>
        <a:srgbClr val="C8303F"/>
      </a:accent2>
      <a:accent3>
        <a:srgbClr val="9BBB59"/>
      </a:accent3>
      <a:accent4>
        <a:srgbClr val="FFC000"/>
      </a:accent4>
      <a:accent5>
        <a:srgbClr val="814993"/>
      </a:accent5>
      <a:accent6>
        <a:srgbClr val="45B1CB"/>
      </a:accent6>
      <a:hlink>
        <a:srgbClr val="7F7F7F"/>
      </a:hlink>
      <a:folHlink>
        <a:srgbClr val="7F7F7F"/>
      </a:folHlink>
    </a:clrScheme>
    <a:fontScheme name="PL Styleguide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lIns="36000" tIns="36000" rIns="36000" bIns="36000" rtlCol="0" anchor="ctr"/>
      <a:lstStyle>
        <a:defPPr algn="ctr">
          <a:lnSpc>
            <a:spcPct val="90000"/>
          </a:lnSpc>
          <a:spcAft>
            <a:spcPts val="10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1">
              <a:lumMod val="65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lIns="0" tIns="0" rIns="0" bIns="0" rtlCol="0">
        <a:noAutofit/>
      </a:bodyPr>
      <a:lstStyle>
        <a:defPPr>
          <a:lnSpc>
            <a:spcPct val="90000"/>
          </a:lnSpc>
          <a:spcAft>
            <a:spcPts val="1000"/>
          </a:spcAft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PRESENTATIONLOAD">
  <a:themeElements>
    <a:clrScheme name="PL Styleguide">
      <a:dk1>
        <a:sysClr val="windowText" lastClr="000000"/>
      </a:dk1>
      <a:lt1>
        <a:sysClr val="window" lastClr="FFFFFF"/>
      </a:lt1>
      <a:dk2>
        <a:srgbClr val="2C3E50"/>
      </a:dk2>
      <a:lt2>
        <a:srgbClr val="FFFFFF"/>
      </a:lt2>
      <a:accent1>
        <a:srgbClr val="3498DB"/>
      </a:accent1>
      <a:accent2>
        <a:srgbClr val="C8303F"/>
      </a:accent2>
      <a:accent3>
        <a:srgbClr val="9BBB59"/>
      </a:accent3>
      <a:accent4>
        <a:srgbClr val="FFC000"/>
      </a:accent4>
      <a:accent5>
        <a:srgbClr val="814993"/>
      </a:accent5>
      <a:accent6>
        <a:srgbClr val="45B1CB"/>
      </a:accent6>
      <a:hlink>
        <a:srgbClr val="7F7F7F"/>
      </a:hlink>
      <a:folHlink>
        <a:srgbClr val="7F7F7F"/>
      </a:folHlink>
    </a:clrScheme>
    <a:fontScheme name="PL Styleguide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lIns="36000" tIns="36000" rIns="36000" bIns="36000" rtlCol="0" anchor="ctr"/>
      <a:lstStyle>
        <a:defPPr algn="ctr">
          <a:lnSpc>
            <a:spcPct val="90000"/>
          </a:lnSpc>
          <a:spcAft>
            <a:spcPts val="10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1">
              <a:lumMod val="65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lIns="0" tIns="0" rIns="0" bIns="0" rtlCol="0">
        <a:noAutofit/>
      </a:bodyPr>
      <a:lstStyle>
        <a:defPPr>
          <a:lnSpc>
            <a:spcPct val="90000"/>
          </a:lnSpc>
          <a:spcAft>
            <a:spcPts val="1000"/>
          </a:spcAft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</TotalTime>
  <Words>235</Words>
  <Application>Microsoft Office PowerPoint</Application>
  <PresentationFormat>Po meri</PresentationFormat>
  <Paragraphs>40</Paragraphs>
  <Slides>7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8</vt:i4>
      </vt:variant>
      <vt:variant>
        <vt:lpstr>Tema</vt:lpstr>
      </vt:variant>
      <vt:variant>
        <vt:i4>6</vt:i4>
      </vt:variant>
      <vt:variant>
        <vt:lpstr>Naslovi diapozitivov</vt:lpstr>
      </vt:variant>
      <vt:variant>
        <vt:i4>7</vt:i4>
      </vt:variant>
    </vt:vector>
  </HeadingPairs>
  <TitlesOfParts>
    <vt:vector size="21" baseType="lpstr">
      <vt:lpstr>SimSun</vt:lpstr>
      <vt:lpstr>Arial</vt:lpstr>
      <vt:lpstr>Bebas Neue</vt:lpstr>
      <vt:lpstr>Calibri</vt:lpstr>
      <vt:lpstr>Calibri Light</vt:lpstr>
      <vt:lpstr>Symbol</vt:lpstr>
      <vt:lpstr>Times New Roman</vt:lpstr>
      <vt:lpstr>Wingdings</vt:lpstr>
      <vt:lpstr>PRESENTATIONLOAD</vt:lpstr>
      <vt:lpstr>2_PRESENTATIONLOAD</vt:lpstr>
      <vt:lpstr>1_PRESENTATIONLOAD</vt:lpstr>
      <vt:lpstr>3_PRESENTATIONLOAD</vt:lpstr>
      <vt:lpstr>4_PRESENTATIONLOAD</vt:lpstr>
      <vt:lpstr>5_PRESENTATIONLOAD</vt:lpstr>
      <vt:lpstr>Tekmovanje elektro in računalniških  šol 2019  Kategorija: računalnikar</vt:lpstr>
      <vt:lpstr>Potrebna predznanja</vt:lpstr>
      <vt:lpstr>Potrebna predznanja</vt:lpstr>
      <vt:lpstr>Orodje in pribor</vt:lpstr>
      <vt:lpstr>Izvedba naloge</vt:lpstr>
      <vt:lpstr>Strojna oprema</vt:lpstr>
      <vt:lpstr>Časovna omejitev</vt:lpstr>
    </vt:vector>
  </TitlesOfParts>
  <Company>PresentationLoad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</dc:title>
  <dc:creator>PresentationLoad</dc:creator>
  <dc:description>PresentationLoad.com</dc:description>
  <cp:lastModifiedBy> </cp:lastModifiedBy>
  <cp:revision>1281</cp:revision>
  <dcterms:created xsi:type="dcterms:W3CDTF">2019-01-22T20:22:14Z</dcterms:created>
  <dcterms:modified xsi:type="dcterms:W3CDTF">2019-01-23T08:19:16Z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1033-10.1.0.6757</vt:lpwstr>
  </property>
</Properties>
</file>